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commentAuthors.xml" ContentType="application/vnd.openxmlformats-officedocument.presentationml.commentAuthors+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drawing2.xml" ContentType="application/vnd.ms-office.drawingml.diagramDrawing+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7" r:id="rId2"/>
    <p:sldId id="261" r:id="rId3"/>
    <p:sldId id="287" r:id="rId4"/>
    <p:sldId id="291" r:id="rId5"/>
    <p:sldId id="293" r:id="rId6"/>
    <p:sldId id="292" r:id="rId7"/>
    <p:sldId id="294" r:id="rId8"/>
    <p:sldId id="296" r:id="rId9"/>
    <p:sldId id="297" r:id="rId10"/>
    <p:sldId id="285" r:id="rId11"/>
    <p:sldId id="286" r:id="rId12"/>
    <p:sldId id="290" r:id="rId13"/>
    <p:sldId id="288" r:id="rId14"/>
    <p:sldId id="29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za" initials="I" lastIdx="2" clrIdx="0"/>
  <p:cmAuthor id="1" name="HP Authorized Customer" initials="HA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34552" autoAdjust="0"/>
    <p:restoredTop sz="86401" autoAdjust="0"/>
  </p:normalViewPr>
  <p:slideViewPr>
    <p:cSldViewPr>
      <p:cViewPr varScale="1">
        <p:scale>
          <a:sx n="100" d="100"/>
          <a:sy n="100" d="100"/>
        </p:scale>
        <p:origin x="15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02550F-CDB3-4439-BDDE-8D631ED913E2}" type="doc">
      <dgm:prSet loTypeId="urn:microsoft.com/office/officeart/2005/8/layout/radial1" loCatId="relationship" qsTypeId="urn:microsoft.com/office/officeart/2005/8/quickstyle/simple3" qsCatId="simple" csTypeId="urn:microsoft.com/office/officeart/2005/8/colors/colorful2" csCatId="colorful" phldr="1"/>
      <dgm:spPr/>
    </dgm:pt>
    <dgm:pt modelId="{F798F576-53F4-459D-AE7F-E5D09BD13495}">
      <dgm:prSet/>
      <dgm:spPr/>
      <dgm:t>
        <a:bodyPr/>
        <a:lstStyle/>
        <a:p>
          <a:pPr marR="0" algn="ctr" rtl="0"/>
          <a:endParaRPr lang="fr-CA" b="1" baseline="0" smtClean="0">
            <a:latin typeface="Calibri"/>
          </a:endParaRPr>
        </a:p>
        <a:p>
          <a:pPr marR="0" algn="ctr" rtl="0"/>
          <a:r>
            <a:rPr lang="fr-CA" b="1" baseline="0" smtClean="0">
              <a:latin typeface="Calibri"/>
            </a:rPr>
            <a:t>11 septembre 2001</a:t>
          </a:r>
        </a:p>
        <a:p>
          <a:pPr marR="0" algn="ctr" rtl="0"/>
          <a:endParaRPr lang="fr-CA" smtClean="0"/>
        </a:p>
      </dgm:t>
    </dgm:pt>
    <dgm:pt modelId="{1E4479D4-6D46-47F5-8EB8-55E61C8394FD}" type="parTrans" cxnId="{1A69CEC3-EE9E-4F19-9409-3AA05041E4ED}">
      <dgm:prSet/>
      <dgm:spPr/>
      <dgm:t>
        <a:bodyPr/>
        <a:lstStyle/>
        <a:p>
          <a:endParaRPr lang="fr-CA"/>
        </a:p>
      </dgm:t>
    </dgm:pt>
    <dgm:pt modelId="{3D131745-807C-4EF9-AF27-656920894984}" type="sibTrans" cxnId="{1A69CEC3-EE9E-4F19-9409-3AA05041E4ED}">
      <dgm:prSet/>
      <dgm:spPr/>
      <dgm:t>
        <a:bodyPr/>
        <a:lstStyle/>
        <a:p>
          <a:endParaRPr lang="fr-CA"/>
        </a:p>
      </dgm:t>
    </dgm:pt>
    <dgm:pt modelId="{5A0F149D-A7BC-4831-9557-D7FF9570E237}">
      <dgm:prSet custT="1"/>
      <dgm:spPr/>
      <dgm:t>
        <a:bodyPr/>
        <a:lstStyle/>
        <a:p>
          <a:pPr marR="0" algn="ctr" rtl="0"/>
          <a:endParaRPr lang="fr-CA" sz="1000" b="0" smtClean="0"/>
        </a:p>
      </dgm:t>
    </dgm:pt>
    <dgm:pt modelId="{CCECC0FA-F770-4425-881E-AC8F610B1F05}" type="parTrans" cxnId="{B0840D03-DA37-4670-AF57-AA00CDD96CB3}">
      <dgm:prSet/>
      <dgm:spPr/>
      <dgm:t>
        <a:bodyPr/>
        <a:lstStyle/>
        <a:p>
          <a:endParaRPr lang="fr-CA"/>
        </a:p>
      </dgm:t>
    </dgm:pt>
    <dgm:pt modelId="{F6051215-B043-4853-9307-D6B7A73E1B17}" type="sibTrans" cxnId="{B0840D03-DA37-4670-AF57-AA00CDD96CB3}">
      <dgm:prSet/>
      <dgm:spPr/>
      <dgm:t>
        <a:bodyPr/>
        <a:lstStyle/>
        <a:p>
          <a:endParaRPr lang="fr-CA"/>
        </a:p>
      </dgm:t>
    </dgm:pt>
    <dgm:pt modelId="{DA318610-DF7F-44F3-BDC6-B058A275CA1C}">
      <dgm:prSet custT="1"/>
      <dgm:spPr/>
      <dgm:t>
        <a:bodyPr/>
        <a:lstStyle/>
        <a:p>
          <a:pPr marR="0" algn="ctr" rtl="0"/>
          <a:endParaRPr lang="fr-CA" sz="1000" b="0" smtClean="0"/>
        </a:p>
      </dgm:t>
    </dgm:pt>
    <dgm:pt modelId="{E0F32E16-8278-41E5-82D8-1DEF1CA54F54}" type="parTrans" cxnId="{17DD0CFD-4A28-4034-849D-66D74E3B1B15}">
      <dgm:prSet/>
      <dgm:spPr/>
      <dgm:t>
        <a:bodyPr/>
        <a:lstStyle/>
        <a:p>
          <a:endParaRPr lang="fr-CA"/>
        </a:p>
      </dgm:t>
    </dgm:pt>
    <dgm:pt modelId="{38AE3C84-DB3B-4907-B762-00F938923AC1}" type="sibTrans" cxnId="{17DD0CFD-4A28-4034-849D-66D74E3B1B15}">
      <dgm:prSet/>
      <dgm:spPr/>
      <dgm:t>
        <a:bodyPr/>
        <a:lstStyle/>
        <a:p>
          <a:endParaRPr lang="fr-CA"/>
        </a:p>
      </dgm:t>
    </dgm:pt>
    <dgm:pt modelId="{F18DE0A5-D5FC-447D-8399-7C1141235489}">
      <dgm:prSet custT="1"/>
      <dgm:spPr/>
      <dgm:t>
        <a:bodyPr/>
        <a:lstStyle/>
        <a:p>
          <a:pPr marR="0" algn="ctr" rtl="0"/>
          <a:endParaRPr lang="fr-CA" sz="950" b="0" i="0" smtClean="0"/>
        </a:p>
      </dgm:t>
    </dgm:pt>
    <dgm:pt modelId="{6ACABEC0-59A1-4D0E-82F0-A894114A4CB1}" type="parTrans" cxnId="{4935DD3A-8BB5-4077-923B-5E8242A74A14}">
      <dgm:prSet/>
      <dgm:spPr/>
      <dgm:t>
        <a:bodyPr/>
        <a:lstStyle/>
        <a:p>
          <a:endParaRPr lang="fr-CA"/>
        </a:p>
      </dgm:t>
    </dgm:pt>
    <dgm:pt modelId="{AC709D76-1DDB-4DBD-9E1B-D6AD91629676}" type="sibTrans" cxnId="{4935DD3A-8BB5-4077-923B-5E8242A74A14}">
      <dgm:prSet/>
      <dgm:spPr/>
      <dgm:t>
        <a:bodyPr/>
        <a:lstStyle/>
        <a:p>
          <a:endParaRPr lang="fr-CA"/>
        </a:p>
      </dgm:t>
    </dgm:pt>
    <dgm:pt modelId="{C0DEF56E-0489-4CF1-B3C3-87A1E4118275}">
      <dgm:prSet custT="1"/>
      <dgm:spPr/>
      <dgm:t>
        <a:bodyPr/>
        <a:lstStyle/>
        <a:p>
          <a:pPr marR="0" algn="ctr" rtl="0"/>
          <a:endParaRPr lang="fr-CA" sz="1000" b="0" smtClean="0"/>
        </a:p>
      </dgm:t>
    </dgm:pt>
    <dgm:pt modelId="{1E3B1E18-1A25-4F42-BB80-E736F08F6A40}" type="parTrans" cxnId="{5537F8F6-7CBD-4CA5-B804-7A0D5F8758E3}">
      <dgm:prSet/>
      <dgm:spPr/>
      <dgm:t>
        <a:bodyPr/>
        <a:lstStyle/>
        <a:p>
          <a:endParaRPr lang="fr-CA"/>
        </a:p>
      </dgm:t>
    </dgm:pt>
    <dgm:pt modelId="{E02DDBB6-96E6-4BFA-B27C-31A2269E7FDB}" type="sibTrans" cxnId="{5537F8F6-7CBD-4CA5-B804-7A0D5F8758E3}">
      <dgm:prSet/>
      <dgm:spPr/>
      <dgm:t>
        <a:bodyPr/>
        <a:lstStyle/>
        <a:p>
          <a:endParaRPr lang="fr-CA"/>
        </a:p>
      </dgm:t>
    </dgm:pt>
    <dgm:pt modelId="{DFACB55F-263C-496A-86D3-6AAD223ADDB7}">
      <dgm:prSet custT="1"/>
      <dgm:spPr/>
      <dgm:t>
        <a:bodyPr/>
        <a:lstStyle/>
        <a:p>
          <a:pPr marR="0" algn="ctr" rtl="0"/>
          <a:endParaRPr lang="fr-CA" sz="1000" b="0" smtClean="0"/>
        </a:p>
      </dgm:t>
    </dgm:pt>
    <dgm:pt modelId="{07000E48-AEF9-4EFB-A9B8-450D2EF6C0B2}" type="parTrans" cxnId="{7C7BB592-C46D-4112-B241-FAC33BC0AA39}">
      <dgm:prSet/>
      <dgm:spPr/>
      <dgm:t>
        <a:bodyPr/>
        <a:lstStyle/>
        <a:p>
          <a:endParaRPr lang="fr-CA"/>
        </a:p>
      </dgm:t>
    </dgm:pt>
    <dgm:pt modelId="{837E1119-84A8-4B51-8DC6-B96CF07B1468}" type="sibTrans" cxnId="{7C7BB592-C46D-4112-B241-FAC33BC0AA39}">
      <dgm:prSet/>
      <dgm:spPr/>
      <dgm:t>
        <a:bodyPr/>
        <a:lstStyle/>
        <a:p>
          <a:endParaRPr lang="fr-CA"/>
        </a:p>
      </dgm:t>
    </dgm:pt>
    <dgm:pt modelId="{46E16421-29CD-4A08-A2A6-4941F1B9180A}">
      <dgm:prSet custT="1"/>
      <dgm:spPr/>
      <dgm:t>
        <a:bodyPr/>
        <a:lstStyle/>
        <a:p>
          <a:pPr marR="0" algn="ctr" rtl="0"/>
          <a:endParaRPr lang="fr-CA" sz="1000" b="0" smtClean="0"/>
        </a:p>
      </dgm:t>
    </dgm:pt>
    <dgm:pt modelId="{B840DB82-67EC-4CB7-B370-AE33F481D72A}" type="parTrans" cxnId="{AF59F70B-7561-46C2-AB2A-AA4F636D08AF}">
      <dgm:prSet/>
      <dgm:spPr/>
      <dgm:t>
        <a:bodyPr/>
        <a:lstStyle/>
        <a:p>
          <a:endParaRPr lang="fr-CA"/>
        </a:p>
      </dgm:t>
    </dgm:pt>
    <dgm:pt modelId="{4440086B-AE65-4C23-B767-D62A6CE139C0}" type="sibTrans" cxnId="{AF59F70B-7561-46C2-AB2A-AA4F636D08AF}">
      <dgm:prSet/>
      <dgm:spPr/>
      <dgm:t>
        <a:bodyPr/>
        <a:lstStyle/>
        <a:p>
          <a:endParaRPr lang="fr-CA"/>
        </a:p>
      </dgm:t>
    </dgm:pt>
    <dgm:pt modelId="{BAB91836-C8FB-44CB-BC11-17AE29AC08AC}">
      <dgm:prSet custT="1"/>
      <dgm:spPr/>
      <dgm:t>
        <a:bodyPr/>
        <a:lstStyle/>
        <a:p>
          <a:pPr marR="0" algn="ctr" rtl="0"/>
          <a:endParaRPr lang="fr-CA" sz="1000" smtClean="0"/>
        </a:p>
      </dgm:t>
    </dgm:pt>
    <dgm:pt modelId="{0D633109-4D50-47EA-8561-7AFC2A112325}" type="parTrans" cxnId="{516BE756-F640-427E-95C7-9D58EF95005A}">
      <dgm:prSet/>
      <dgm:spPr/>
      <dgm:t>
        <a:bodyPr/>
        <a:lstStyle/>
        <a:p>
          <a:endParaRPr lang="fr-CA"/>
        </a:p>
      </dgm:t>
    </dgm:pt>
    <dgm:pt modelId="{5E4BEDA8-D727-46AE-87DE-B76A31E8CE66}" type="sibTrans" cxnId="{516BE756-F640-427E-95C7-9D58EF95005A}">
      <dgm:prSet/>
      <dgm:spPr/>
      <dgm:t>
        <a:bodyPr/>
        <a:lstStyle/>
        <a:p>
          <a:endParaRPr lang="fr-CA"/>
        </a:p>
      </dgm:t>
    </dgm:pt>
    <dgm:pt modelId="{70C8C55C-373D-4435-B1A2-C916B6C77394}">
      <dgm:prSet custT="1"/>
      <dgm:spPr/>
      <dgm:t>
        <a:bodyPr/>
        <a:lstStyle/>
        <a:p>
          <a:pPr marR="0" algn="ctr" rtl="0"/>
          <a:endParaRPr lang="fr-CA" sz="1000" smtClean="0"/>
        </a:p>
      </dgm:t>
    </dgm:pt>
    <dgm:pt modelId="{C0D28D1A-65C7-40C6-A72B-72F7D2609A32}" type="parTrans" cxnId="{05824492-2A8D-422A-8643-7BA8FD13E705}">
      <dgm:prSet/>
      <dgm:spPr/>
      <dgm:t>
        <a:bodyPr/>
        <a:lstStyle/>
        <a:p>
          <a:endParaRPr lang="fr-CA"/>
        </a:p>
      </dgm:t>
    </dgm:pt>
    <dgm:pt modelId="{7A493AB8-5236-4FB0-98B0-56C084373EF2}" type="sibTrans" cxnId="{05824492-2A8D-422A-8643-7BA8FD13E705}">
      <dgm:prSet/>
      <dgm:spPr/>
      <dgm:t>
        <a:bodyPr/>
        <a:lstStyle/>
        <a:p>
          <a:endParaRPr lang="fr-CA"/>
        </a:p>
      </dgm:t>
    </dgm:pt>
    <dgm:pt modelId="{305A642D-3E0E-4D05-B384-3BD9392FC9F3}">
      <dgm:prSet custT="1"/>
      <dgm:spPr/>
      <dgm:t>
        <a:bodyPr/>
        <a:lstStyle/>
        <a:p>
          <a:pPr marR="0" algn="ctr" rtl="0"/>
          <a:endParaRPr lang="fr-CA" sz="1000" b="0" smtClean="0"/>
        </a:p>
      </dgm:t>
    </dgm:pt>
    <dgm:pt modelId="{B42D3116-A3C4-4478-A0FB-25200495ED8C}" type="sibTrans" cxnId="{267428CF-037A-4112-93AF-1F83817BC57A}">
      <dgm:prSet/>
      <dgm:spPr/>
      <dgm:t>
        <a:bodyPr/>
        <a:lstStyle/>
        <a:p>
          <a:endParaRPr lang="fr-CA"/>
        </a:p>
      </dgm:t>
    </dgm:pt>
    <dgm:pt modelId="{60663914-E4EA-4F5B-987A-A52ED0CDD8AE}" type="parTrans" cxnId="{267428CF-037A-4112-93AF-1F83817BC57A}">
      <dgm:prSet/>
      <dgm:spPr/>
      <dgm:t>
        <a:bodyPr/>
        <a:lstStyle/>
        <a:p>
          <a:endParaRPr lang="fr-CA"/>
        </a:p>
      </dgm:t>
    </dgm:pt>
    <dgm:pt modelId="{34D33127-E9CA-4BEF-B54C-F980FD6633A3}" type="pres">
      <dgm:prSet presAssocID="{3C02550F-CDB3-4439-BDDE-8D631ED913E2}" presName="cycle" presStyleCnt="0">
        <dgm:presLayoutVars>
          <dgm:chMax val="1"/>
          <dgm:dir/>
          <dgm:animLvl val="ctr"/>
          <dgm:resizeHandles val="exact"/>
        </dgm:presLayoutVars>
      </dgm:prSet>
      <dgm:spPr/>
    </dgm:pt>
    <dgm:pt modelId="{DEFE66E7-CC11-4D93-96DC-23BFDF17D7FE}" type="pres">
      <dgm:prSet presAssocID="{F798F576-53F4-459D-AE7F-E5D09BD13495}" presName="centerShape" presStyleLbl="node0" presStyleIdx="0" presStyleCnt="1" custScaleX="137758"/>
      <dgm:spPr/>
      <dgm:t>
        <a:bodyPr/>
        <a:lstStyle/>
        <a:p>
          <a:endParaRPr lang="fr-CA"/>
        </a:p>
      </dgm:t>
    </dgm:pt>
    <dgm:pt modelId="{04E76F74-C5B7-4265-BAC5-A0F7A045A529}" type="pres">
      <dgm:prSet presAssocID="{60663914-E4EA-4F5B-987A-A52ED0CDD8AE}" presName="Name9" presStyleLbl="parChTrans1D2" presStyleIdx="0" presStyleCnt="9"/>
      <dgm:spPr/>
      <dgm:t>
        <a:bodyPr/>
        <a:lstStyle/>
        <a:p>
          <a:endParaRPr lang="fr-CA"/>
        </a:p>
      </dgm:t>
    </dgm:pt>
    <dgm:pt modelId="{BDF5618D-F403-44CC-9736-E25141F06143}" type="pres">
      <dgm:prSet presAssocID="{60663914-E4EA-4F5B-987A-A52ED0CDD8AE}" presName="connTx" presStyleLbl="parChTrans1D2" presStyleIdx="0" presStyleCnt="9"/>
      <dgm:spPr/>
      <dgm:t>
        <a:bodyPr/>
        <a:lstStyle/>
        <a:p>
          <a:endParaRPr lang="fr-CA"/>
        </a:p>
      </dgm:t>
    </dgm:pt>
    <dgm:pt modelId="{2A04E486-32D4-4537-B4E9-FF9B4D72F9C4}" type="pres">
      <dgm:prSet presAssocID="{305A642D-3E0E-4D05-B384-3BD9392FC9F3}" presName="node" presStyleLbl="node1" presStyleIdx="0" presStyleCnt="9" custRadScaleRad="100491" custRadScaleInc="8526">
        <dgm:presLayoutVars>
          <dgm:bulletEnabled val="1"/>
        </dgm:presLayoutVars>
      </dgm:prSet>
      <dgm:spPr/>
      <dgm:t>
        <a:bodyPr/>
        <a:lstStyle/>
        <a:p>
          <a:endParaRPr lang="fr-CA"/>
        </a:p>
      </dgm:t>
    </dgm:pt>
    <dgm:pt modelId="{41E32952-E2A7-44BA-ACB2-2803052D531D}" type="pres">
      <dgm:prSet presAssocID="{CCECC0FA-F770-4425-881E-AC8F610B1F05}" presName="Name9" presStyleLbl="parChTrans1D2" presStyleIdx="1" presStyleCnt="9"/>
      <dgm:spPr/>
      <dgm:t>
        <a:bodyPr/>
        <a:lstStyle/>
        <a:p>
          <a:endParaRPr lang="fr-CA"/>
        </a:p>
      </dgm:t>
    </dgm:pt>
    <dgm:pt modelId="{088202AF-1437-4951-89C8-BEA5D4EC4366}" type="pres">
      <dgm:prSet presAssocID="{CCECC0FA-F770-4425-881E-AC8F610B1F05}" presName="connTx" presStyleLbl="parChTrans1D2" presStyleIdx="1" presStyleCnt="9"/>
      <dgm:spPr/>
      <dgm:t>
        <a:bodyPr/>
        <a:lstStyle/>
        <a:p>
          <a:endParaRPr lang="fr-CA"/>
        </a:p>
      </dgm:t>
    </dgm:pt>
    <dgm:pt modelId="{7F969AEC-0794-44D9-BFB1-6D79A70A86EE}" type="pres">
      <dgm:prSet presAssocID="{5A0F149D-A7BC-4831-9557-D7FF9570E237}" presName="node" presStyleLbl="node1" presStyleIdx="1" presStyleCnt="9">
        <dgm:presLayoutVars>
          <dgm:bulletEnabled val="1"/>
        </dgm:presLayoutVars>
      </dgm:prSet>
      <dgm:spPr/>
      <dgm:t>
        <a:bodyPr/>
        <a:lstStyle/>
        <a:p>
          <a:endParaRPr lang="fr-CA"/>
        </a:p>
      </dgm:t>
    </dgm:pt>
    <dgm:pt modelId="{B39D0CC3-5A40-4897-A6C3-0F061BF00531}" type="pres">
      <dgm:prSet presAssocID="{E0F32E16-8278-41E5-82D8-1DEF1CA54F54}" presName="Name9" presStyleLbl="parChTrans1D2" presStyleIdx="2" presStyleCnt="9"/>
      <dgm:spPr/>
      <dgm:t>
        <a:bodyPr/>
        <a:lstStyle/>
        <a:p>
          <a:endParaRPr lang="fr-CA"/>
        </a:p>
      </dgm:t>
    </dgm:pt>
    <dgm:pt modelId="{7624CCA8-CE85-4922-9F4E-6E9BF97DE5DB}" type="pres">
      <dgm:prSet presAssocID="{E0F32E16-8278-41E5-82D8-1DEF1CA54F54}" presName="connTx" presStyleLbl="parChTrans1D2" presStyleIdx="2" presStyleCnt="9"/>
      <dgm:spPr/>
      <dgm:t>
        <a:bodyPr/>
        <a:lstStyle/>
        <a:p>
          <a:endParaRPr lang="fr-CA"/>
        </a:p>
      </dgm:t>
    </dgm:pt>
    <dgm:pt modelId="{3BDED79E-4AD8-4627-AEF2-1D4AD53397A3}" type="pres">
      <dgm:prSet presAssocID="{DA318610-DF7F-44F3-BDC6-B058A275CA1C}" presName="node" presStyleLbl="node1" presStyleIdx="2" presStyleCnt="9" custRadScaleRad="101006" custRadScaleInc="818">
        <dgm:presLayoutVars>
          <dgm:bulletEnabled val="1"/>
        </dgm:presLayoutVars>
      </dgm:prSet>
      <dgm:spPr/>
      <dgm:t>
        <a:bodyPr/>
        <a:lstStyle/>
        <a:p>
          <a:endParaRPr lang="fr-CA"/>
        </a:p>
      </dgm:t>
    </dgm:pt>
    <dgm:pt modelId="{996905EC-A9E5-481E-AD80-81E41DD4C06F}" type="pres">
      <dgm:prSet presAssocID="{6ACABEC0-59A1-4D0E-82F0-A894114A4CB1}" presName="Name9" presStyleLbl="parChTrans1D2" presStyleIdx="3" presStyleCnt="9"/>
      <dgm:spPr/>
      <dgm:t>
        <a:bodyPr/>
        <a:lstStyle/>
        <a:p>
          <a:endParaRPr lang="fr-CA"/>
        </a:p>
      </dgm:t>
    </dgm:pt>
    <dgm:pt modelId="{ADC4A2AA-CA3B-4B2B-B6A1-5D535A6236CB}" type="pres">
      <dgm:prSet presAssocID="{6ACABEC0-59A1-4D0E-82F0-A894114A4CB1}" presName="connTx" presStyleLbl="parChTrans1D2" presStyleIdx="3" presStyleCnt="9"/>
      <dgm:spPr/>
      <dgm:t>
        <a:bodyPr/>
        <a:lstStyle/>
        <a:p>
          <a:endParaRPr lang="fr-CA"/>
        </a:p>
      </dgm:t>
    </dgm:pt>
    <dgm:pt modelId="{4218AD5D-04BF-487E-A18E-6D4A2E1E5882}" type="pres">
      <dgm:prSet presAssocID="{F18DE0A5-D5FC-447D-8399-7C1141235489}" presName="node" presStyleLbl="node1" presStyleIdx="3" presStyleCnt="9" custScaleX="108601" custRadScaleRad="100330" custRadScaleInc="-2107">
        <dgm:presLayoutVars>
          <dgm:bulletEnabled val="1"/>
        </dgm:presLayoutVars>
      </dgm:prSet>
      <dgm:spPr/>
      <dgm:t>
        <a:bodyPr/>
        <a:lstStyle/>
        <a:p>
          <a:endParaRPr lang="fr-CA"/>
        </a:p>
      </dgm:t>
    </dgm:pt>
    <dgm:pt modelId="{EA0F2723-F5E2-411E-8B7C-F83F8E3EF1B8}" type="pres">
      <dgm:prSet presAssocID="{1E3B1E18-1A25-4F42-BB80-E736F08F6A40}" presName="Name9" presStyleLbl="parChTrans1D2" presStyleIdx="4" presStyleCnt="9"/>
      <dgm:spPr/>
      <dgm:t>
        <a:bodyPr/>
        <a:lstStyle/>
        <a:p>
          <a:endParaRPr lang="fr-CA"/>
        </a:p>
      </dgm:t>
    </dgm:pt>
    <dgm:pt modelId="{B36E72F6-04D4-42BD-8A00-5D25FF090C6E}" type="pres">
      <dgm:prSet presAssocID="{1E3B1E18-1A25-4F42-BB80-E736F08F6A40}" presName="connTx" presStyleLbl="parChTrans1D2" presStyleIdx="4" presStyleCnt="9"/>
      <dgm:spPr/>
      <dgm:t>
        <a:bodyPr/>
        <a:lstStyle/>
        <a:p>
          <a:endParaRPr lang="fr-CA"/>
        </a:p>
      </dgm:t>
    </dgm:pt>
    <dgm:pt modelId="{2BF43651-99DC-4CFB-8FE3-4EEF0243A38D}" type="pres">
      <dgm:prSet presAssocID="{C0DEF56E-0489-4CF1-B3C3-87A1E4118275}" presName="node" presStyleLbl="node1" presStyleIdx="4" presStyleCnt="9" custScaleX="126880" custScaleY="110218" custRadScaleRad="103357" custRadScaleInc="-11567">
        <dgm:presLayoutVars>
          <dgm:bulletEnabled val="1"/>
        </dgm:presLayoutVars>
      </dgm:prSet>
      <dgm:spPr/>
      <dgm:t>
        <a:bodyPr/>
        <a:lstStyle/>
        <a:p>
          <a:endParaRPr lang="fr-CA"/>
        </a:p>
      </dgm:t>
    </dgm:pt>
    <dgm:pt modelId="{536ED61B-B850-4F0B-98A1-99FEF8FB3870}" type="pres">
      <dgm:prSet presAssocID="{07000E48-AEF9-4EFB-A9B8-450D2EF6C0B2}" presName="Name9" presStyleLbl="parChTrans1D2" presStyleIdx="5" presStyleCnt="9"/>
      <dgm:spPr/>
      <dgm:t>
        <a:bodyPr/>
        <a:lstStyle/>
        <a:p>
          <a:endParaRPr lang="fr-CA"/>
        </a:p>
      </dgm:t>
    </dgm:pt>
    <dgm:pt modelId="{7A030D2C-8CD8-4C57-802E-C92A75C3B07F}" type="pres">
      <dgm:prSet presAssocID="{07000E48-AEF9-4EFB-A9B8-450D2EF6C0B2}" presName="connTx" presStyleLbl="parChTrans1D2" presStyleIdx="5" presStyleCnt="9"/>
      <dgm:spPr/>
      <dgm:t>
        <a:bodyPr/>
        <a:lstStyle/>
        <a:p>
          <a:endParaRPr lang="fr-CA"/>
        </a:p>
      </dgm:t>
    </dgm:pt>
    <dgm:pt modelId="{56370B1C-80E2-4ABF-B507-BCFC255D328B}" type="pres">
      <dgm:prSet presAssocID="{DFACB55F-263C-496A-86D3-6AAD223ADDB7}" presName="node" presStyleLbl="node1" presStyleIdx="5" presStyleCnt="9" custRadScaleRad="98695" custRadScaleInc="-10192">
        <dgm:presLayoutVars>
          <dgm:bulletEnabled val="1"/>
        </dgm:presLayoutVars>
      </dgm:prSet>
      <dgm:spPr/>
      <dgm:t>
        <a:bodyPr/>
        <a:lstStyle/>
        <a:p>
          <a:endParaRPr lang="fr-CA"/>
        </a:p>
      </dgm:t>
    </dgm:pt>
    <dgm:pt modelId="{43CF627A-0332-4D35-B86E-184B4E186323}" type="pres">
      <dgm:prSet presAssocID="{B840DB82-67EC-4CB7-B370-AE33F481D72A}" presName="Name9" presStyleLbl="parChTrans1D2" presStyleIdx="6" presStyleCnt="9"/>
      <dgm:spPr/>
      <dgm:t>
        <a:bodyPr/>
        <a:lstStyle/>
        <a:p>
          <a:endParaRPr lang="fr-CA"/>
        </a:p>
      </dgm:t>
    </dgm:pt>
    <dgm:pt modelId="{A7DC291B-0B3E-4210-B1C2-AF39552056EA}" type="pres">
      <dgm:prSet presAssocID="{B840DB82-67EC-4CB7-B370-AE33F481D72A}" presName="connTx" presStyleLbl="parChTrans1D2" presStyleIdx="6" presStyleCnt="9"/>
      <dgm:spPr/>
      <dgm:t>
        <a:bodyPr/>
        <a:lstStyle/>
        <a:p>
          <a:endParaRPr lang="fr-CA"/>
        </a:p>
      </dgm:t>
    </dgm:pt>
    <dgm:pt modelId="{EA374646-06E2-449B-957A-A97A5EA792DB}" type="pres">
      <dgm:prSet presAssocID="{46E16421-29CD-4A08-A2A6-4941F1B9180A}" presName="node" presStyleLbl="node1" presStyleIdx="6" presStyleCnt="9" custScaleX="110533" custScaleY="119762" custRadScaleRad="99839" custRadScaleInc="-3184">
        <dgm:presLayoutVars>
          <dgm:bulletEnabled val="1"/>
        </dgm:presLayoutVars>
      </dgm:prSet>
      <dgm:spPr/>
      <dgm:t>
        <a:bodyPr/>
        <a:lstStyle/>
        <a:p>
          <a:endParaRPr lang="fr-CA"/>
        </a:p>
      </dgm:t>
    </dgm:pt>
    <dgm:pt modelId="{3FF7FECA-694B-4BB8-A439-7184364C0FA5}" type="pres">
      <dgm:prSet presAssocID="{0D633109-4D50-47EA-8561-7AFC2A112325}" presName="Name9" presStyleLbl="parChTrans1D2" presStyleIdx="7" presStyleCnt="9"/>
      <dgm:spPr/>
      <dgm:t>
        <a:bodyPr/>
        <a:lstStyle/>
        <a:p>
          <a:endParaRPr lang="fr-CA"/>
        </a:p>
      </dgm:t>
    </dgm:pt>
    <dgm:pt modelId="{FFCE6F91-B50A-459D-9228-65FEF13EF819}" type="pres">
      <dgm:prSet presAssocID="{0D633109-4D50-47EA-8561-7AFC2A112325}" presName="connTx" presStyleLbl="parChTrans1D2" presStyleIdx="7" presStyleCnt="9"/>
      <dgm:spPr/>
      <dgm:t>
        <a:bodyPr/>
        <a:lstStyle/>
        <a:p>
          <a:endParaRPr lang="fr-CA"/>
        </a:p>
      </dgm:t>
    </dgm:pt>
    <dgm:pt modelId="{C3A8033B-BF46-4BBF-85E4-F33CEA3583C6}" type="pres">
      <dgm:prSet presAssocID="{BAB91836-C8FB-44CB-BC11-17AE29AC08AC}" presName="node" presStyleLbl="node1" presStyleIdx="7" presStyleCnt="9">
        <dgm:presLayoutVars>
          <dgm:bulletEnabled val="1"/>
        </dgm:presLayoutVars>
      </dgm:prSet>
      <dgm:spPr/>
      <dgm:t>
        <a:bodyPr/>
        <a:lstStyle/>
        <a:p>
          <a:endParaRPr lang="fr-CA"/>
        </a:p>
      </dgm:t>
    </dgm:pt>
    <dgm:pt modelId="{F69D9AEB-7EFB-42B4-AB04-C16D4722B26E}" type="pres">
      <dgm:prSet presAssocID="{C0D28D1A-65C7-40C6-A72B-72F7D2609A32}" presName="Name9" presStyleLbl="parChTrans1D2" presStyleIdx="8" presStyleCnt="9"/>
      <dgm:spPr/>
      <dgm:t>
        <a:bodyPr/>
        <a:lstStyle/>
        <a:p>
          <a:endParaRPr lang="fr-CA"/>
        </a:p>
      </dgm:t>
    </dgm:pt>
    <dgm:pt modelId="{0CCF397D-CE36-4BE1-B073-A9A8E1A2E176}" type="pres">
      <dgm:prSet presAssocID="{C0D28D1A-65C7-40C6-A72B-72F7D2609A32}" presName="connTx" presStyleLbl="parChTrans1D2" presStyleIdx="8" presStyleCnt="9"/>
      <dgm:spPr/>
      <dgm:t>
        <a:bodyPr/>
        <a:lstStyle/>
        <a:p>
          <a:endParaRPr lang="fr-CA"/>
        </a:p>
      </dgm:t>
    </dgm:pt>
    <dgm:pt modelId="{B59536F3-FD1F-4656-9DEA-C061F096508C}" type="pres">
      <dgm:prSet presAssocID="{70C8C55C-373D-4435-B1A2-C916B6C77394}" presName="node" presStyleLbl="node1" presStyleIdx="8" presStyleCnt="9">
        <dgm:presLayoutVars>
          <dgm:bulletEnabled val="1"/>
        </dgm:presLayoutVars>
      </dgm:prSet>
      <dgm:spPr/>
      <dgm:t>
        <a:bodyPr/>
        <a:lstStyle/>
        <a:p>
          <a:endParaRPr lang="fr-CA"/>
        </a:p>
      </dgm:t>
    </dgm:pt>
  </dgm:ptLst>
  <dgm:cxnLst>
    <dgm:cxn modelId="{5537F8F6-7CBD-4CA5-B804-7A0D5F8758E3}" srcId="{F798F576-53F4-459D-AE7F-E5D09BD13495}" destId="{C0DEF56E-0489-4CF1-B3C3-87A1E4118275}" srcOrd="4" destOrd="0" parTransId="{1E3B1E18-1A25-4F42-BB80-E736F08F6A40}" sibTransId="{E02DDBB6-96E6-4BFA-B27C-31A2269E7FDB}"/>
    <dgm:cxn modelId="{2762BB5D-6754-4AA0-A459-3AC6644CE6F8}" type="presOf" srcId="{F798F576-53F4-459D-AE7F-E5D09BD13495}" destId="{DEFE66E7-CC11-4D93-96DC-23BFDF17D7FE}" srcOrd="0" destOrd="0" presId="urn:microsoft.com/office/officeart/2005/8/layout/radial1"/>
    <dgm:cxn modelId="{A88640F8-AD8F-4B1B-8F3C-312F5F735467}" type="presOf" srcId="{E0F32E16-8278-41E5-82D8-1DEF1CA54F54}" destId="{B39D0CC3-5A40-4897-A6C3-0F061BF00531}" srcOrd="0" destOrd="0" presId="urn:microsoft.com/office/officeart/2005/8/layout/radial1"/>
    <dgm:cxn modelId="{4935DD3A-8BB5-4077-923B-5E8242A74A14}" srcId="{F798F576-53F4-459D-AE7F-E5D09BD13495}" destId="{F18DE0A5-D5FC-447D-8399-7C1141235489}" srcOrd="3" destOrd="0" parTransId="{6ACABEC0-59A1-4D0E-82F0-A894114A4CB1}" sibTransId="{AC709D76-1DDB-4DBD-9E1B-D6AD91629676}"/>
    <dgm:cxn modelId="{5DEE92E9-8D25-419B-97FE-3A2D95A8DD78}" type="presOf" srcId="{E0F32E16-8278-41E5-82D8-1DEF1CA54F54}" destId="{7624CCA8-CE85-4922-9F4E-6E9BF97DE5DB}" srcOrd="1" destOrd="0" presId="urn:microsoft.com/office/officeart/2005/8/layout/radial1"/>
    <dgm:cxn modelId="{B0840D03-DA37-4670-AF57-AA00CDD96CB3}" srcId="{F798F576-53F4-459D-AE7F-E5D09BD13495}" destId="{5A0F149D-A7BC-4831-9557-D7FF9570E237}" srcOrd="1" destOrd="0" parTransId="{CCECC0FA-F770-4425-881E-AC8F610B1F05}" sibTransId="{F6051215-B043-4853-9307-D6B7A73E1B17}"/>
    <dgm:cxn modelId="{4EB8ED0F-7FAD-4DA7-BF1D-D64D2BABE36D}" type="presOf" srcId="{1E3B1E18-1A25-4F42-BB80-E736F08F6A40}" destId="{B36E72F6-04D4-42BD-8A00-5D25FF090C6E}" srcOrd="1" destOrd="0" presId="urn:microsoft.com/office/officeart/2005/8/layout/radial1"/>
    <dgm:cxn modelId="{918E9DB3-D939-4F63-A665-794CD95410AF}" type="presOf" srcId="{0D633109-4D50-47EA-8561-7AFC2A112325}" destId="{3FF7FECA-694B-4BB8-A439-7184364C0FA5}" srcOrd="0" destOrd="0" presId="urn:microsoft.com/office/officeart/2005/8/layout/radial1"/>
    <dgm:cxn modelId="{1A69CEC3-EE9E-4F19-9409-3AA05041E4ED}" srcId="{3C02550F-CDB3-4439-BDDE-8D631ED913E2}" destId="{F798F576-53F4-459D-AE7F-E5D09BD13495}" srcOrd="0" destOrd="0" parTransId="{1E4479D4-6D46-47F5-8EB8-55E61C8394FD}" sibTransId="{3D131745-807C-4EF9-AF27-656920894984}"/>
    <dgm:cxn modelId="{AF59F70B-7561-46C2-AB2A-AA4F636D08AF}" srcId="{F798F576-53F4-459D-AE7F-E5D09BD13495}" destId="{46E16421-29CD-4A08-A2A6-4941F1B9180A}" srcOrd="6" destOrd="0" parTransId="{B840DB82-67EC-4CB7-B370-AE33F481D72A}" sibTransId="{4440086B-AE65-4C23-B767-D62A6CE139C0}"/>
    <dgm:cxn modelId="{516BE756-F640-427E-95C7-9D58EF95005A}" srcId="{F798F576-53F4-459D-AE7F-E5D09BD13495}" destId="{BAB91836-C8FB-44CB-BC11-17AE29AC08AC}" srcOrd="7" destOrd="0" parTransId="{0D633109-4D50-47EA-8561-7AFC2A112325}" sibTransId="{5E4BEDA8-D727-46AE-87DE-B76A31E8CE66}"/>
    <dgm:cxn modelId="{B74E5F21-AC15-41A8-9885-80F19D69CDEB}" type="presOf" srcId="{B840DB82-67EC-4CB7-B370-AE33F481D72A}" destId="{43CF627A-0332-4D35-B86E-184B4E186323}" srcOrd="0" destOrd="0" presId="urn:microsoft.com/office/officeart/2005/8/layout/radial1"/>
    <dgm:cxn modelId="{4ECF339C-93C1-48B8-9863-625805FAB7A7}" type="presOf" srcId="{C0DEF56E-0489-4CF1-B3C3-87A1E4118275}" destId="{2BF43651-99DC-4CFB-8FE3-4EEF0243A38D}" srcOrd="0" destOrd="0" presId="urn:microsoft.com/office/officeart/2005/8/layout/radial1"/>
    <dgm:cxn modelId="{85F756C9-60D5-449A-A5F6-51CD9C869D78}" type="presOf" srcId="{DA318610-DF7F-44F3-BDC6-B058A275CA1C}" destId="{3BDED79E-4AD8-4627-AEF2-1D4AD53397A3}" srcOrd="0" destOrd="0" presId="urn:microsoft.com/office/officeart/2005/8/layout/radial1"/>
    <dgm:cxn modelId="{05824492-2A8D-422A-8643-7BA8FD13E705}" srcId="{F798F576-53F4-459D-AE7F-E5D09BD13495}" destId="{70C8C55C-373D-4435-B1A2-C916B6C77394}" srcOrd="8" destOrd="0" parTransId="{C0D28D1A-65C7-40C6-A72B-72F7D2609A32}" sibTransId="{7A493AB8-5236-4FB0-98B0-56C084373EF2}"/>
    <dgm:cxn modelId="{E864A720-13B8-46FF-8059-2E0C48605B49}" type="presOf" srcId="{305A642D-3E0E-4D05-B384-3BD9392FC9F3}" destId="{2A04E486-32D4-4537-B4E9-FF9B4D72F9C4}" srcOrd="0" destOrd="0" presId="urn:microsoft.com/office/officeart/2005/8/layout/radial1"/>
    <dgm:cxn modelId="{E329755D-D3ED-48DA-B79C-FD2CE1A8CBE5}" type="presOf" srcId="{3C02550F-CDB3-4439-BDDE-8D631ED913E2}" destId="{34D33127-E9CA-4BEF-B54C-F980FD6633A3}" srcOrd="0" destOrd="0" presId="urn:microsoft.com/office/officeart/2005/8/layout/radial1"/>
    <dgm:cxn modelId="{636F67EC-7C86-4684-A1D1-021A40E1E4F5}" type="presOf" srcId="{5A0F149D-A7BC-4831-9557-D7FF9570E237}" destId="{7F969AEC-0794-44D9-BFB1-6D79A70A86EE}" srcOrd="0" destOrd="0" presId="urn:microsoft.com/office/officeart/2005/8/layout/radial1"/>
    <dgm:cxn modelId="{7C7BB592-C46D-4112-B241-FAC33BC0AA39}" srcId="{F798F576-53F4-459D-AE7F-E5D09BD13495}" destId="{DFACB55F-263C-496A-86D3-6AAD223ADDB7}" srcOrd="5" destOrd="0" parTransId="{07000E48-AEF9-4EFB-A9B8-450D2EF6C0B2}" sibTransId="{837E1119-84A8-4B51-8DC6-B96CF07B1468}"/>
    <dgm:cxn modelId="{F90FFF39-3318-4579-98D3-3082E6F0CC92}" type="presOf" srcId="{46E16421-29CD-4A08-A2A6-4941F1B9180A}" destId="{EA374646-06E2-449B-957A-A97A5EA792DB}" srcOrd="0" destOrd="0" presId="urn:microsoft.com/office/officeart/2005/8/layout/radial1"/>
    <dgm:cxn modelId="{B56D8D7B-494F-4156-952B-5793783E4039}" type="presOf" srcId="{1E3B1E18-1A25-4F42-BB80-E736F08F6A40}" destId="{EA0F2723-F5E2-411E-8B7C-F83F8E3EF1B8}" srcOrd="0" destOrd="0" presId="urn:microsoft.com/office/officeart/2005/8/layout/radial1"/>
    <dgm:cxn modelId="{3036FB47-92E2-4FD1-AB8C-4DC4D63276C9}" type="presOf" srcId="{07000E48-AEF9-4EFB-A9B8-450D2EF6C0B2}" destId="{536ED61B-B850-4F0B-98A1-99FEF8FB3870}" srcOrd="0" destOrd="0" presId="urn:microsoft.com/office/officeart/2005/8/layout/radial1"/>
    <dgm:cxn modelId="{FF44FA92-CB10-44AF-989A-584257F26088}" type="presOf" srcId="{0D633109-4D50-47EA-8561-7AFC2A112325}" destId="{FFCE6F91-B50A-459D-9228-65FEF13EF819}" srcOrd="1" destOrd="0" presId="urn:microsoft.com/office/officeart/2005/8/layout/radial1"/>
    <dgm:cxn modelId="{030495EB-E70F-46F6-B1FB-F07953BD5D20}" type="presOf" srcId="{60663914-E4EA-4F5B-987A-A52ED0CDD8AE}" destId="{04E76F74-C5B7-4265-BAC5-A0F7A045A529}" srcOrd="0" destOrd="0" presId="urn:microsoft.com/office/officeart/2005/8/layout/radial1"/>
    <dgm:cxn modelId="{FD8AEECA-27B3-4380-8E5B-D9A0193142CD}" type="presOf" srcId="{C0D28D1A-65C7-40C6-A72B-72F7D2609A32}" destId="{0CCF397D-CE36-4BE1-B073-A9A8E1A2E176}" srcOrd="1" destOrd="0" presId="urn:microsoft.com/office/officeart/2005/8/layout/radial1"/>
    <dgm:cxn modelId="{AA4ECA37-6E25-40F8-99E6-4DDB45BCD413}" type="presOf" srcId="{B840DB82-67EC-4CB7-B370-AE33F481D72A}" destId="{A7DC291B-0B3E-4210-B1C2-AF39552056EA}" srcOrd="1" destOrd="0" presId="urn:microsoft.com/office/officeart/2005/8/layout/radial1"/>
    <dgm:cxn modelId="{267428CF-037A-4112-93AF-1F83817BC57A}" srcId="{F798F576-53F4-459D-AE7F-E5D09BD13495}" destId="{305A642D-3E0E-4D05-B384-3BD9392FC9F3}" srcOrd="0" destOrd="0" parTransId="{60663914-E4EA-4F5B-987A-A52ED0CDD8AE}" sibTransId="{B42D3116-A3C4-4478-A0FB-25200495ED8C}"/>
    <dgm:cxn modelId="{17C21F87-8312-4F7E-A42C-39DAE2E2F6DB}" type="presOf" srcId="{F18DE0A5-D5FC-447D-8399-7C1141235489}" destId="{4218AD5D-04BF-487E-A18E-6D4A2E1E5882}" srcOrd="0" destOrd="0" presId="urn:microsoft.com/office/officeart/2005/8/layout/radial1"/>
    <dgm:cxn modelId="{2C208961-8794-4E14-A956-8EB498412877}" type="presOf" srcId="{CCECC0FA-F770-4425-881E-AC8F610B1F05}" destId="{41E32952-E2A7-44BA-ACB2-2803052D531D}" srcOrd="0" destOrd="0" presId="urn:microsoft.com/office/officeart/2005/8/layout/radial1"/>
    <dgm:cxn modelId="{DCBAFF6B-564F-4233-A7A7-6CCAF379A057}" type="presOf" srcId="{BAB91836-C8FB-44CB-BC11-17AE29AC08AC}" destId="{C3A8033B-BF46-4BBF-85E4-F33CEA3583C6}" srcOrd="0" destOrd="0" presId="urn:microsoft.com/office/officeart/2005/8/layout/radial1"/>
    <dgm:cxn modelId="{C617DD2B-BD7C-409C-9D91-A003A26292DB}" type="presOf" srcId="{70C8C55C-373D-4435-B1A2-C916B6C77394}" destId="{B59536F3-FD1F-4656-9DEA-C061F096508C}" srcOrd="0" destOrd="0" presId="urn:microsoft.com/office/officeart/2005/8/layout/radial1"/>
    <dgm:cxn modelId="{2A8F6838-7042-4242-A6BA-18C5EBE4856C}" type="presOf" srcId="{C0D28D1A-65C7-40C6-A72B-72F7D2609A32}" destId="{F69D9AEB-7EFB-42B4-AB04-C16D4722B26E}" srcOrd="0" destOrd="0" presId="urn:microsoft.com/office/officeart/2005/8/layout/radial1"/>
    <dgm:cxn modelId="{B24AB35D-C92C-4BDF-8853-2E3874C90BF7}" type="presOf" srcId="{60663914-E4EA-4F5B-987A-A52ED0CDD8AE}" destId="{BDF5618D-F403-44CC-9736-E25141F06143}" srcOrd="1" destOrd="0" presId="urn:microsoft.com/office/officeart/2005/8/layout/radial1"/>
    <dgm:cxn modelId="{465BB234-6C38-4AB7-944A-7FA831EDF9DB}" type="presOf" srcId="{6ACABEC0-59A1-4D0E-82F0-A894114A4CB1}" destId="{996905EC-A9E5-481E-AD80-81E41DD4C06F}" srcOrd="0" destOrd="0" presId="urn:microsoft.com/office/officeart/2005/8/layout/radial1"/>
    <dgm:cxn modelId="{17DD0CFD-4A28-4034-849D-66D74E3B1B15}" srcId="{F798F576-53F4-459D-AE7F-E5D09BD13495}" destId="{DA318610-DF7F-44F3-BDC6-B058A275CA1C}" srcOrd="2" destOrd="0" parTransId="{E0F32E16-8278-41E5-82D8-1DEF1CA54F54}" sibTransId="{38AE3C84-DB3B-4907-B762-00F938923AC1}"/>
    <dgm:cxn modelId="{C751F107-CFD5-490C-81EC-1825596B1945}" type="presOf" srcId="{07000E48-AEF9-4EFB-A9B8-450D2EF6C0B2}" destId="{7A030D2C-8CD8-4C57-802E-C92A75C3B07F}" srcOrd="1" destOrd="0" presId="urn:microsoft.com/office/officeart/2005/8/layout/radial1"/>
    <dgm:cxn modelId="{CE6D40E9-DECB-4F2B-93D1-86CC0DD5109E}" type="presOf" srcId="{6ACABEC0-59A1-4D0E-82F0-A894114A4CB1}" destId="{ADC4A2AA-CA3B-4B2B-B6A1-5D535A6236CB}" srcOrd="1" destOrd="0" presId="urn:microsoft.com/office/officeart/2005/8/layout/radial1"/>
    <dgm:cxn modelId="{6A9A39B8-7E9F-426C-A87A-13C1F925CB26}" type="presOf" srcId="{DFACB55F-263C-496A-86D3-6AAD223ADDB7}" destId="{56370B1C-80E2-4ABF-B507-BCFC255D328B}" srcOrd="0" destOrd="0" presId="urn:microsoft.com/office/officeart/2005/8/layout/radial1"/>
    <dgm:cxn modelId="{4D2404AA-3F2A-488B-B897-E3739ABADFCF}" type="presOf" srcId="{CCECC0FA-F770-4425-881E-AC8F610B1F05}" destId="{088202AF-1437-4951-89C8-BEA5D4EC4366}" srcOrd="1" destOrd="0" presId="urn:microsoft.com/office/officeart/2005/8/layout/radial1"/>
    <dgm:cxn modelId="{B40D4477-5104-405E-8D40-9DBDEB76447E}" type="presParOf" srcId="{34D33127-E9CA-4BEF-B54C-F980FD6633A3}" destId="{DEFE66E7-CC11-4D93-96DC-23BFDF17D7FE}" srcOrd="0" destOrd="0" presId="urn:microsoft.com/office/officeart/2005/8/layout/radial1"/>
    <dgm:cxn modelId="{AFBA7216-B517-4553-882C-3589BF1252A3}" type="presParOf" srcId="{34D33127-E9CA-4BEF-B54C-F980FD6633A3}" destId="{04E76F74-C5B7-4265-BAC5-A0F7A045A529}" srcOrd="1" destOrd="0" presId="urn:microsoft.com/office/officeart/2005/8/layout/radial1"/>
    <dgm:cxn modelId="{9E2D10ED-22FA-485D-9CF8-04DA2E3DB0AD}" type="presParOf" srcId="{04E76F74-C5B7-4265-BAC5-A0F7A045A529}" destId="{BDF5618D-F403-44CC-9736-E25141F06143}" srcOrd="0" destOrd="0" presId="urn:microsoft.com/office/officeart/2005/8/layout/radial1"/>
    <dgm:cxn modelId="{8AE6D779-B340-4AB7-A9FD-C77B07F79CA8}" type="presParOf" srcId="{34D33127-E9CA-4BEF-B54C-F980FD6633A3}" destId="{2A04E486-32D4-4537-B4E9-FF9B4D72F9C4}" srcOrd="2" destOrd="0" presId="urn:microsoft.com/office/officeart/2005/8/layout/radial1"/>
    <dgm:cxn modelId="{53266C81-EE5C-4616-B0D5-6EAF5F413568}" type="presParOf" srcId="{34D33127-E9CA-4BEF-B54C-F980FD6633A3}" destId="{41E32952-E2A7-44BA-ACB2-2803052D531D}" srcOrd="3" destOrd="0" presId="urn:microsoft.com/office/officeart/2005/8/layout/radial1"/>
    <dgm:cxn modelId="{0E0C1508-69B6-4E9B-80BE-3D3E4E5F61AF}" type="presParOf" srcId="{41E32952-E2A7-44BA-ACB2-2803052D531D}" destId="{088202AF-1437-4951-89C8-BEA5D4EC4366}" srcOrd="0" destOrd="0" presId="urn:microsoft.com/office/officeart/2005/8/layout/radial1"/>
    <dgm:cxn modelId="{35FD9F87-61D6-409A-A0B6-9E229BB15A2B}" type="presParOf" srcId="{34D33127-E9CA-4BEF-B54C-F980FD6633A3}" destId="{7F969AEC-0794-44D9-BFB1-6D79A70A86EE}" srcOrd="4" destOrd="0" presId="urn:microsoft.com/office/officeart/2005/8/layout/radial1"/>
    <dgm:cxn modelId="{7A30D49A-CD97-4825-8A90-E45C1DA1EE55}" type="presParOf" srcId="{34D33127-E9CA-4BEF-B54C-F980FD6633A3}" destId="{B39D0CC3-5A40-4897-A6C3-0F061BF00531}" srcOrd="5" destOrd="0" presId="urn:microsoft.com/office/officeart/2005/8/layout/radial1"/>
    <dgm:cxn modelId="{1B639739-E128-4D4B-8D58-6835AEFA5A40}" type="presParOf" srcId="{B39D0CC3-5A40-4897-A6C3-0F061BF00531}" destId="{7624CCA8-CE85-4922-9F4E-6E9BF97DE5DB}" srcOrd="0" destOrd="0" presId="urn:microsoft.com/office/officeart/2005/8/layout/radial1"/>
    <dgm:cxn modelId="{A6CB1CF5-5644-4ED2-A773-514614E513FA}" type="presParOf" srcId="{34D33127-E9CA-4BEF-B54C-F980FD6633A3}" destId="{3BDED79E-4AD8-4627-AEF2-1D4AD53397A3}" srcOrd="6" destOrd="0" presId="urn:microsoft.com/office/officeart/2005/8/layout/radial1"/>
    <dgm:cxn modelId="{67994651-793F-4146-91CA-398C85A3FDF1}" type="presParOf" srcId="{34D33127-E9CA-4BEF-B54C-F980FD6633A3}" destId="{996905EC-A9E5-481E-AD80-81E41DD4C06F}" srcOrd="7" destOrd="0" presId="urn:microsoft.com/office/officeart/2005/8/layout/radial1"/>
    <dgm:cxn modelId="{1D975DD7-3F9B-457F-85B1-9DCA0A1D0FE9}" type="presParOf" srcId="{996905EC-A9E5-481E-AD80-81E41DD4C06F}" destId="{ADC4A2AA-CA3B-4B2B-B6A1-5D535A6236CB}" srcOrd="0" destOrd="0" presId="urn:microsoft.com/office/officeart/2005/8/layout/radial1"/>
    <dgm:cxn modelId="{EA305F27-465A-40B3-9F84-2EFFC3D2F0D1}" type="presParOf" srcId="{34D33127-E9CA-4BEF-B54C-F980FD6633A3}" destId="{4218AD5D-04BF-487E-A18E-6D4A2E1E5882}" srcOrd="8" destOrd="0" presId="urn:microsoft.com/office/officeart/2005/8/layout/radial1"/>
    <dgm:cxn modelId="{138C1E8B-EAE1-4586-8A8D-63DF1074B6C6}" type="presParOf" srcId="{34D33127-E9CA-4BEF-B54C-F980FD6633A3}" destId="{EA0F2723-F5E2-411E-8B7C-F83F8E3EF1B8}" srcOrd="9" destOrd="0" presId="urn:microsoft.com/office/officeart/2005/8/layout/radial1"/>
    <dgm:cxn modelId="{C0A1D1B7-4DA4-47CD-BD5A-1CE7CB15FF4E}" type="presParOf" srcId="{EA0F2723-F5E2-411E-8B7C-F83F8E3EF1B8}" destId="{B36E72F6-04D4-42BD-8A00-5D25FF090C6E}" srcOrd="0" destOrd="0" presId="urn:microsoft.com/office/officeart/2005/8/layout/radial1"/>
    <dgm:cxn modelId="{5DD29C5E-092C-4937-BEB3-4A8DA2C5E09D}" type="presParOf" srcId="{34D33127-E9CA-4BEF-B54C-F980FD6633A3}" destId="{2BF43651-99DC-4CFB-8FE3-4EEF0243A38D}" srcOrd="10" destOrd="0" presId="urn:microsoft.com/office/officeart/2005/8/layout/radial1"/>
    <dgm:cxn modelId="{AA248DFC-1EF9-4F56-BB69-63AA431F5323}" type="presParOf" srcId="{34D33127-E9CA-4BEF-B54C-F980FD6633A3}" destId="{536ED61B-B850-4F0B-98A1-99FEF8FB3870}" srcOrd="11" destOrd="0" presId="urn:microsoft.com/office/officeart/2005/8/layout/radial1"/>
    <dgm:cxn modelId="{C2E6EF7B-F2CB-4DD8-A9EA-1E4D1677D5EA}" type="presParOf" srcId="{536ED61B-B850-4F0B-98A1-99FEF8FB3870}" destId="{7A030D2C-8CD8-4C57-802E-C92A75C3B07F}" srcOrd="0" destOrd="0" presId="urn:microsoft.com/office/officeart/2005/8/layout/radial1"/>
    <dgm:cxn modelId="{9089A02A-A409-4782-92BB-31614E8BB5C5}" type="presParOf" srcId="{34D33127-E9CA-4BEF-B54C-F980FD6633A3}" destId="{56370B1C-80E2-4ABF-B507-BCFC255D328B}" srcOrd="12" destOrd="0" presId="urn:microsoft.com/office/officeart/2005/8/layout/radial1"/>
    <dgm:cxn modelId="{CFE55C9A-7CA1-4FAF-B26E-53A0BA4AFD77}" type="presParOf" srcId="{34D33127-E9CA-4BEF-B54C-F980FD6633A3}" destId="{43CF627A-0332-4D35-B86E-184B4E186323}" srcOrd="13" destOrd="0" presId="urn:microsoft.com/office/officeart/2005/8/layout/radial1"/>
    <dgm:cxn modelId="{22BAD4CB-821A-4A34-81F2-6436859A4C21}" type="presParOf" srcId="{43CF627A-0332-4D35-B86E-184B4E186323}" destId="{A7DC291B-0B3E-4210-B1C2-AF39552056EA}" srcOrd="0" destOrd="0" presId="urn:microsoft.com/office/officeart/2005/8/layout/radial1"/>
    <dgm:cxn modelId="{35E11906-E510-42EE-BDCE-28D65FC32C1E}" type="presParOf" srcId="{34D33127-E9CA-4BEF-B54C-F980FD6633A3}" destId="{EA374646-06E2-449B-957A-A97A5EA792DB}" srcOrd="14" destOrd="0" presId="urn:microsoft.com/office/officeart/2005/8/layout/radial1"/>
    <dgm:cxn modelId="{4AAAE120-B83D-43AF-ADAC-474EF9AB4999}" type="presParOf" srcId="{34D33127-E9CA-4BEF-B54C-F980FD6633A3}" destId="{3FF7FECA-694B-4BB8-A439-7184364C0FA5}" srcOrd="15" destOrd="0" presId="urn:microsoft.com/office/officeart/2005/8/layout/radial1"/>
    <dgm:cxn modelId="{A82CDF74-44EE-4EDA-AA48-1C8AE036B75F}" type="presParOf" srcId="{3FF7FECA-694B-4BB8-A439-7184364C0FA5}" destId="{FFCE6F91-B50A-459D-9228-65FEF13EF819}" srcOrd="0" destOrd="0" presId="urn:microsoft.com/office/officeart/2005/8/layout/radial1"/>
    <dgm:cxn modelId="{5F89C570-DEDD-4304-9E01-D200F34FC7A3}" type="presParOf" srcId="{34D33127-E9CA-4BEF-B54C-F980FD6633A3}" destId="{C3A8033B-BF46-4BBF-85E4-F33CEA3583C6}" srcOrd="16" destOrd="0" presId="urn:microsoft.com/office/officeart/2005/8/layout/radial1"/>
    <dgm:cxn modelId="{5A75E861-EFC8-493E-8AB5-FE378E2CE307}" type="presParOf" srcId="{34D33127-E9CA-4BEF-B54C-F980FD6633A3}" destId="{F69D9AEB-7EFB-42B4-AB04-C16D4722B26E}" srcOrd="17" destOrd="0" presId="urn:microsoft.com/office/officeart/2005/8/layout/radial1"/>
    <dgm:cxn modelId="{5A3C1FFB-9358-4696-82EF-7CE71BB1C722}" type="presParOf" srcId="{F69D9AEB-7EFB-42B4-AB04-C16D4722B26E}" destId="{0CCF397D-CE36-4BE1-B073-A9A8E1A2E176}" srcOrd="0" destOrd="0" presId="urn:microsoft.com/office/officeart/2005/8/layout/radial1"/>
    <dgm:cxn modelId="{6C3B56B3-177F-4FAC-BF66-4C81B06F3D6B}" type="presParOf" srcId="{34D33127-E9CA-4BEF-B54C-F980FD6633A3}" destId="{B59536F3-FD1F-4656-9DEA-C061F096508C}" srcOrd="18" destOrd="0" presId="urn:microsoft.com/office/officeart/2005/8/layout/radia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02550F-CDB3-4439-BDDE-8D631ED913E2}" type="doc">
      <dgm:prSet loTypeId="urn:microsoft.com/office/officeart/2005/8/layout/radial1" loCatId="relationship" qsTypeId="urn:microsoft.com/office/officeart/2005/8/quickstyle/simple3" qsCatId="simple" csTypeId="urn:microsoft.com/office/officeart/2005/8/colors/colorful1" csCatId="colorful" phldr="1"/>
      <dgm:spPr/>
    </dgm:pt>
    <dgm:pt modelId="{F798F576-53F4-459D-AE7F-E5D09BD13495}">
      <dgm:prSet/>
      <dgm:spPr/>
      <dgm:t>
        <a:bodyPr/>
        <a:lstStyle/>
        <a:p>
          <a:pPr marR="0" algn="ctr" rtl="0"/>
          <a:endParaRPr lang="fr-CA" b="1" baseline="0" smtClean="0">
            <a:latin typeface="Calibri"/>
          </a:endParaRPr>
        </a:p>
        <a:p>
          <a:pPr marR="0" algn="ctr" rtl="0"/>
          <a:r>
            <a:rPr lang="fr-CA" b="1" baseline="0" smtClean="0">
              <a:latin typeface="Calibri"/>
            </a:rPr>
            <a:t>11 septembre 2001</a:t>
          </a:r>
        </a:p>
        <a:p>
          <a:pPr marR="0" algn="ctr" rtl="0"/>
          <a:endParaRPr lang="fr-CA" smtClean="0"/>
        </a:p>
      </dgm:t>
    </dgm:pt>
    <dgm:pt modelId="{1E4479D4-6D46-47F5-8EB8-55E61C8394FD}" type="parTrans" cxnId="{1A69CEC3-EE9E-4F19-9409-3AA05041E4ED}">
      <dgm:prSet/>
      <dgm:spPr/>
      <dgm:t>
        <a:bodyPr/>
        <a:lstStyle/>
        <a:p>
          <a:endParaRPr lang="fr-CA"/>
        </a:p>
      </dgm:t>
    </dgm:pt>
    <dgm:pt modelId="{3D131745-807C-4EF9-AF27-656920894984}" type="sibTrans" cxnId="{1A69CEC3-EE9E-4F19-9409-3AA05041E4ED}">
      <dgm:prSet/>
      <dgm:spPr/>
      <dgm:t>
        <a:bodyPr/>
        <a:lstStyle/>
        <a:p>
          <a:endParaRPr lang="fr-CA"/>
        </a:p>
      </dgm:t>
    </dgm:pt>
    <dgm:pt modelId="{305A642D-3E0E-4D05-B384-3BD9392FC9F3}">
      <dgm:prSet custT="1"/>
      <dgm:spPr/>
      <dgm:t>
        <a:bodyPr/>
        <a:lstStyle/>
        <a:p>
          <a:pPr marR="0" algn="ctr" rtl="0"/>
          <a:r>
            <a:rPr lang="fr-CA" sz="1000" b="0" smtClean="0"/>
            <a:t>Terrorisme</a:t>
          </a:r>
        </a:p>
      </dgm:t>
    </dgm:pt>
    <dgm:pt modelId="{60663914-E4EA-4F5B-987A-A52ED0CDD8AE}" type="parTrans" cxnId="{267428CF-037A-4112-93AF-1F83817BC57A}">
      <dgm:prSet/>
      <dgm:spPr/>
      <dgm:t>
        <a:bodyPr/>
        <a:lstStyle/>
        <a:p>
          <a:endParaRPr lang="fr-CA"/>
        </a:p>
      </dgm:t>
    </dgm:pt>
    <dgm:pt modelId="{B42D3116-A3C4-4478-A0FB-25200495ED8C}" type="sibTrans" cxnId="{267428CF-037A-4112-93AF-1F83817BC57A}">
      <dgm:prSet/>
      <dgm:spPr/>
      <dgm:t>
        <a:bodyPr/>
        <a:lstStyle/>
        <a:p>
          <a:endParaRPr lang="fr-CA"/>
        </a:p>
      </dgm:t>
    </dgm:pt>
    <dgm:pt modelId="{5A0F149D-A7BC-4831-9557-D7FF9570E237}">
      <dgm:prSet custT="1"/>
      <dgm:spPr/>
      <dgm:t>
        <a:bodyPr/>
        <a:lstStyle/>
        <a:p>
          <a:pPr marR="0" algn="ctr" rtl="0"/>
          <a:r>
            <a:rPr lang="fr-CA" sz="1000" b="0" smtClean="0"/>
            <a:t>Guerres </a:t>
          </a:r>
        </a:p>
      </dgm:t>
    </dgm:pt>
    <dgm:pt modelId="{CCECC0FA-F770-4425-881E-AC8F610B1F05}" type="parTrans" cxnId="{B0840D03-DA37-4670-AF57-AA00CDD96CB3}">
      <dgm:prSet/>
      <dgm:spPr/>
      <dgm:t>
        <a:bodyPr/>
        <a:lstStyle/>
        <a:p>
          <a:endParaRPr lang="fr-CA"/>
        </a:p>
      </dgm:t>
    </dgm:pt>
    <dgm:pt modelId="{F6051215-B043-4853-9307-D6B7A73E1B17}" type="sibTrans" cxnId="{B0840D03-DA37-4670-AF57-AA00CDD96CB3}">
      <dgm:prSet/>
      <dgm:spPr/>
      <dgm:t>
        <a:bodyPr/>
        <a:lstStyle/>
        <a:p>
          <a:endParaRPr lang="fr-CA"/>
        </a:p>
      </dgm:t>
    </dgm:pt>
    <dgm:pt modelId="{DA318610-DF7F-44F3-BDC6-B058A275CA1C}">
      <dgm:prSet custT="1"/>
      <dgm:spPr/>
      <dgm:t>
        <a:bodyPr/>
        <a:lstStyle/>
        <a:p>
          <a:pPr marR="0" algn="ctr" rtl="0"/>
          <a:r>
            <a:rPr lang="fr-CA" sz="1000" b="0" smtClean="0"/>
            <a:t>Osama bin Laden</a:t>
          </a:r>
        </a:p>
      </dgm:t>
    </dgm:pt>
    <dgm:pt modelId="{E0F32E16-8278-41E5-82D8-1DEF1CA54F54}" type="parTrans" cxnId="{17DD0CFD-4A28-4034-849D-66D74E3B1B15}">
      <dgm:prSet/>
      <dgm:spPr/>
      <dgm:t>
        <a:bodyPr/>
        <a:lstStyle/>
        <a:p>
          <a:endParaRPr lang="fr-CA"/>
        </a:p>
      </dgm:t>
    </dgm:pt>
    <dgm:pt modelId="{38AE3C84-DB3B-4907-B762-00F938923AC1}" type="sibTrans" cxnId="{17DD0CFD-4A28-4034-849D-66D74E3B1B15}">
      <dgm:prSet/>
      <dgm:spPr/>
      <dgm:t>
        <a:bodyPr/>
        <a:lstStyle/>
        <a:p>
          <a:endParaRPr lang="fr-CA"/>
        </a:p>
      </dgm:t>
    </dgm:pt>
    <dgm:pt modelId="{F18DE0A5-D5FC-447D-8399-7C1141235489}">
      <dgm:prSet custT="1"/>
      <dgm:spPr/>
      <dgm:t>
        <a:bodyPr/>
        <a:lstStyle/>
        <a:p>
          <a:pPr marR="0" algn="ctr" rtl="0"/>
          <a:r>
            <a:rPr lang="fr-CA" sz="950" b="0" i="0" smtClean="0"/>
            <a:t>Réponse des États-Unis (attaques, action)</a:t>
          </a:r>
        </a:p>
      </dgm:t>
    </dgm:pt>
    <dgm:pt modelId="{6ACABEC0-59A1-4D0E-82F0-A894114A4CB1}" type="parTrans" cxnId="{4935DD3A-8BB5-4077-923B-5E8242A74A14}">
      <dgm:prSet/>
      <dgm:spPr/>
      <dgm:t>
        <a:bodyPr/>
        <a:lstStyle/>
        <a:p>
          <a:endParaRPr lang="fr-CA"/>
        </a:p>
      </dgm:t>
    </dgm:pt>
    <dgm:pt modelId="{AC709D76-1DDB-4DBD-9E1B-D6AD91629676}" type="sibTrans" cxnId="{4935DD3A-8BB5-4077-923B-5E8242A74A14}">
      <dgm:prSet/>
      <dgm:spPr/>
      <dgm:t>
        <a:bodyPr/>
        <a:lstStyle/>
        <a:p>
          <a:endParaRPr lang="fr-CA"/>
        </a:p>
      </dgm:t>
    </dgm:pt>
    <dgm:pt modelId="{C0DEF56E-0489-4CF1-B3C3-87A1E4118275}">
      <dgm:prSet custT="1"/>
      <dgm:spPr/>
      <dgm:t>
        <a:bodyPr/>
        <a:lstStyle/>
        <a:p>
          <a:pPr marR="0" algn="ctr" rtl="0"/>
          <a:r>
            <a:rPr lang="fr-CA" sz="1000" b="0" smtClean="0"/>
            <a:t>Augmentation de sécurité</a:t>
          </a:r>
        </a:p>
      </dgm:t>
    </dgm:pt>
    <dgm:pt modelId="{1E3B1E18-1A25-4F42-BB80-E736F08F6A40}" type="parTrans" cxnId="{5537F8F6-7CBD-4CA5-B804-7A0D5F8758E3}">
      <dgm:prSet/>
      <dgm:spPr/>
      <dgm:t>
        <a:bodyPr/>
        <a:lstStyle/>
        <a:p>
          <a:endParaRPr lang="fr-CA"/>
        </a:p>
      </dgm:t>
    </dgm:pt>
    <dgm:pt modelId="{E02DDBB6-96E6-4BFA-B27C-31A2269E7FDB}" type="sibTrans" cxnId="{5537F8F6-7CBD-4CA5-B804-7A0D5F8758E3}">
      <dgm:prSet/>
      <dgm:spPr/>
      <dgm:t>
        <a:bodyPr/>
        <a:lstStyle/>
        <a:p>
          <a:endParaRPr lang="fr-CA"/>
        </a:p>
      </dgm:t>
    </dgm:pt>
    <dgm:pt modelId="{DFACB55F-263C-496A-86D3-6AAD223ADDB7}">
      <dgm:prSet custT="1"/>
      <dgm:spPr/>
      <dgm:t>
        <a:bodyPr/>
        <a:lstStyle/>
        <a:p>
          <a:pPr marR="0" algn="ctr" rtl="0"/>
          <a:r>
            <a:rPr lang="fr-CA" sz="1000" b="0" smtClean="0"/>
            <a:t>Décès de personnes innocentes</a:t>
          </a:r>
        </a:p>
      </dgm:t>
    </dgm:pt>
    <dgm:pt modelId="{07000E48-AEF9-4EFB-A9B8-450D2EF6C0B2}" type="parTrans" cxnId="{7C7BB592-C46D-4112-B241-FAC33BC0AA39}">
      <dgm:prSet/>
      <dgm:spPr/>
      <dgm:t>
        <a:bodyPr/>
        <a:lstStyle/>
        <a:p>
          <a:endParaRPr lang="fr-CA"/>
        </a:p>
      </dgm:t>
    </dgm:pt>
    <dgm:pt modelId="{837E1119-84A8-4B51-8DC6-B96CF07B1468}" type="sibTrans" cxnId="{7C7BB592-C46D-4112-B241-FAC33BC0AA39}">
      <dgm:prSet/>
      <dgm:spPr/>
      <dgm:t>
        <a:bodyPr/>
        <a:lstStyle/>
        <a:p>
          <a:endParaRPr lang="fr-CA"/>
        </a:p>
      </dgm:t>
    </dgm:pt>
    <dgm:pt modelId="{46E16421-29CD-4A08-A2A6-4941F1B9180A}">
      <dgm:prSet custT="1"/>
      <dgm:spPr/>
      <dgm:t>
        <a:bodyPr/>
        <a:lstStyle/>
        <a:p>
          <a:pPr marR="0" algn="ctr" rtl="0"/>
          <a:r>
            <a:rPr lang="fr-CA" sz="1000" b="0" smtClean="0"/>
            <a:t>Tristesse, colère familles, amis, survivants</a:t>
          </a:r>
        </a:p>
      </dgm:t>
    </dgm:pt>
    <dgm:pt modelId="{B840DB82-67EC-4CB7-B370-AE33F481D72A}" type="parTrans" cxnId="{AF59F70B-7561-46C2-AB2A-AA4F636D08AF}">
      <dgm:prSet/>
      <dgm:spPr/>
      <dgm:t>
        <a:bodyPr/>
        <a:lstStyle/>
        <a:p>
          <a:endParaRPr lang="fr-CA"/>
        </a:p>
      </dgm:t>
    </dgm:pt>
    <dgm:pt modelId="{4440086B-AE65-4C23-B767-D62A6CE139C0}" type="sibTrans" cxnId="{AF59F70B-7561-46C2-AB2A-AA4F636D08AF}">
      <dgm:prSet/>
      <dgm:spPr/>
      <dgm:t>
        <a:bodyPr/>
        <a:lstStyle/>
        <a:p>
          <a:endParaRPr lang="fr-CA"/>
        </a:p>
      </dgm:t>
    </dgm:pt>
    <dgm:pt modelId="{BAB91836-C8FB-44CB-BC11-17AE29AC08AC}">
      <dgm:prSet custT="1"/>
      <dgm:spPr/>
      <dgm:t>
        <a:bodyPr/>
        <a:lstStyle/>
        <a:p>
          <a:pPr marR="0" algn="ctr" rtl="0"/>
          <a:r>
            <a:rPr lang="fr-CA" sz="1000" smtClean="0"/>
            <a:t>Coûts </a:t>
          </a:r>
        </a:p>
      </dgm:t>
    </dgm:pt>
    <dgm:pt modelId="{0D633109-4D50-47EA-8561-7AFC2A112325}" type="parTrans" cxnId="{516BE756-F640-427E-95C7-9D58EF95005A}">
      <dgm:prSet/>
      <dgm:spPr/>
      <dgm:t>
        <a:bodyPr/>
        <a:lstStyle/>
        <a:p>
          <a:endParaRPr lang="fr-CA"/>
        </a:p>
      </dgm:t>
    </dgm:pt>
    <dgm:pt modelId="{5E4BEDA8-D727-46AE-87DE-B76A31E8CE66}" type="sibTrans" cxnId="{516BE756-F640-427E-95C7-9D58EF95005A}">
      <dgm:prSet/>
      <dgm:spPr/>
      <dgm:t>
        <a:bodyPr/>
        <a:lstStyle/>
        <a:p>
          <a:endParaRPr lang="fr-CA"/>
        </a:p>
      </dgm:t>
    </dgm:pt>
    <dgm:pt modelId="{70C8C55C-373D-4435-B1A2-C916B6C77394}">
      <dgm:prSet custT="1"/>
      <dgm:spPr/>
      <dgm:t>
        <a:bodyPr/>
        <a:lstStyle/>
        <a:p>
          <a:pPr marR="0" algn="ctr" rtl="0"/>
          <a:r>
            <a:rPr lang="fr-CA" sz="1000" smtClean="0"/>
            <a:t>al-Qaida</a:t>
          </a:r>
        </a:p>
      </dgm:t>
    </dgm:pt>
    <dgm:pt modelId="{C0D28D1A-65C7-40C6-A72B-72F7D2609A32}" type="parTrans" cxnId="{05824492-2A8D-422A-8643-7BA8FD13E705}">
      <dgm:prSet/>
      <dgm:spPr/>
      <dgm:t>
        <a:bodyPr/>
        <a:lstStyle/>
        <a:p>
          <a:endParaRPr lang="fr-CA"/>
        </a:p>
      </dgm:t>
    </dgm:pt>
    <dgm:pt modelId="{7A493AB8-5236-4FB0-98B0-56C084373EF2}" type="sibTrans" cxnId="{05824492-2A8D-422A-8643-7BA8FD13E705}">
      <dgm:prSet/>
      <dgm:spPr/>
      <dgm:t>
        <a:bodyPr/>
        <a:lstStyle/>
        <a:p>
          <a:endParaRPr lang="fr-CA"/>
        </a:p>
      </dgm:t>
    </dgm:pt>
    <dgm:pt modelId="{34D33127-E9CA-4BEF-B54C-F980FD6633A3}" type="pres">
      <dgm:prSet presAssocID="{3C02550F-CDB3-4439-BDDE-8D631ED913E2}" presName="cycle" presStyleCnt="0">
        <dgm:presLayoutVars>
          <dgm:chMax val="1"/>
          <dgm:dir/>
          <dgm:animLvl val="ctr"/>
          <dgm:resizeHandles val="exact"/>
        </dgm:presLayoutVars>
      </dgm:prSet>
      <dgm:spPr/>
    </dgm:pt>
    <dgm:pt modelId="{DEFE66E7-CC11-4D93-96DC-23BFDF17D7FE}" type="pres">
      <dgm:prSet presAssocID="{F798F576-53F4-459D-AE7F-E5D09BD13495}" presName="centerShape" presStyleLbl="node0" presStyleIdx="0" presStyleCnt="1" custScaleX="137758"/>
      <dgm:spPr/>
      <dgm:t>
        <a:bodyPr/>
        <a:lstStyle/>
        <a:p>
          <a:endParaRPr lang="fr-CA"/>
        </a:p>
      </dgm:t>
    </dgm:pt>
    <dgm:pt modelId="{04E76F74-C5B7-4265-BAC5-A0F7A045A529}" type="pres">
      <dgm:prSet presAssocID="{60663914-E4EA-4F5B-987A-A52ED0CDD8AE}" presName="Name9" presStyleLbl="parChTrans1D2" presStyleIdx="0" presStyleCnt="9"/>
      <dgm:spPr/>
      <dgm:t>
        <a:bodyPr/>
        <a:lstStyle/>
        <a:p>
          <a:endParaRPr lang="fr-CA"/>
        </a:p>
      </dgm:t>
    </dgm:pt>
    <dgm:pt modelId="{BDF5618D-F403-44CC-9736-E25141F06143}" type="pres">
      <dgm:prSet presAssocID="{60663914-E4EA-4F5B-987A-A52ED0CDD8AE}" presName="connTx" presStyleLbl="parChTrans1D2" presStyleIdx="0" presStyleCnt="9"/>
      <dgm:spPr/>
      <dgm:t>
        <a:bodyPr/>
        <a:lstStyle/>
        <a:p>
          <a:endParaRPr lang="fr-CA"/>
        </a:p>
      </dgm:t>
    </dgm:pt>
    <dgm:pt modelId="{2A04E486-32D4-4537-B4E9-FF9B4D72F9C4}" type="pres">
      <dgm:prSet presAssocID="{305A642D-3E0E-4D05-B384-3BD9392FC9F3}" presName="node" presStyleLbl="node1" presStyleIdx="0" presStyleCnt="9" custRadScaleRad="100478" custRadScaleInc="7172">
        <dgm:presLayoutVars>
          <dgm:bulletEnabled val="1"/>
        </dgm:presLayoutVars>
      </dgm:prSet>
      <dgm:spPr/>
      <dgm:t>
        <a:bodyPr/>
        <a:lstStyle/>
        <a:p>
          <a:endParaRPr lang="fr-CA"/>
        </a:p>
      </dgm:t>
    </dgm:pt>
    <dgm:pt modelId="{41E32952-E2A7-44BA-ACB2-2803052D531D}" type="pres">
      <dgm:prSet presAssocID="{CCECC0FA-F770-4425-881E-AC8F610B1F05}" presName="Name9" presStyleLbl="parChTrans1D2" presStyleIdx="1" presStyleCnt="9"/>
      <dgm:spPr/>
      <dgm:t>
        <a:bodyPr/>
        <a:lstStyle/>
        <a:p>
          <a:endParaRPr lang="fr-CA"/>
        </a:p>
      </dgm:t>
    </dgm:pt>
    <dgm:pt modelId="{088202AF-1437-4951-89C8-BEA5D4EC4366}" type="pres">
      <dgm:prSet presAssocID="{CCECC0FA-F770-4425-881E-AC8F610B1F05}" presName="connTx" presStyleLbl="parChTrans1D2" presStyleIdx="1" presStyleCnt="9"/>
      <dgm:spPr/>
      <dgm:t>
        <a:bodyPr/>
        <a:lstStyle/>
        <a:p>
          <a:endParaRPr lang="fr-CA"/>
        </a:p>
      </dgm:t>
    </dgm:pt>
    <dgm:pt modelId="{7F969AEC-0794-44D9-BFB1-6D79A70A86EE}" type="pres">
      <dgm:prSet presAssocID="{5A0F149D-A7BC-4831-9557-D7FF9570E237}" presName="node" presStyleLbl="node1" presStyleIdx="1" presStyleCnt="9">
        <dgm:presLayoutVars>
          <dgm:bulletEnabled val="1"/>
        </dgm:presLayoutVars>
      </dgm:prSet>
      <dgm:spPr/>
      <dgm:t>
        <a:bodyPr/>
        <a:lstStyle/>
        <a:p>
          <a:endParaRPr lang="fr-CA"/>
        </a:p>
      </dgm:t>
    </dgm:pt>
    <dgm:pt modelId="{B39D0CC3-5A40-4897-A6C3-0F061BF00531}" type="pres">
      <dgm:prSet presAssocID="{E0F32E16-8278-41E5-82D8-1DEF1CA54F54}" presName="Name9" presStyleLbl="parChTrans1D2" presStyleIdx="2" presStyleCnt="9"/>
      <dgm:spPr/>
      <dgm:t>
        <a:bodyPr/>
        <a:lstStyle/>
        <a:p>
          <a:endParaRPr lang="fr-CA"/>
        </a:p>
      </dgm:t>
    </dgm:pt>
    <dgm:pt modelId="{7624CCA8-CE85-4922-9F4E-6E9BF97DE5DB}" type="pres">
      <dgm:prSet presAssocID="{E0F32E16-8278-41E5-82D8-1DEF1CA54F54}" presName="connTx" presStyleLbl="parChTrans1D2" presStyleIdx="2" presStyleCnt="9"/>
      <dgm:spPr/>
      <dgm:t>
        <a:bodyPr/>
        <a:lstStyle/>
        <a:p>
          <a:endParaRPr lang="fr-CA"/>
        </a:p>
      </dgm:t>
    </dgm:pt>
    <dgm:pt modelId="{3BDED79E-4AD8-4627-AEF2-1D4AD53397A3}" type="pres">
      <dgm:prSet presAssocID="{DA318610-DF7F-44F3-BDC6-B058A275CA1C}" presName="node" presStyleLbl="node1" presStyleIdx="2" presStyleCnt="9" custRadScaleRad="100105" custRadScaleInc="3130">
        <dgm:presLayoutVars>
          <dgm:bulletEnabled val="1"/>
        </dgm:presLayoutVars>
      </dgm:prSet>
      <dgm:spPr/>
      <dgm:t>
        <a:bodyPr/>
        <a:lstStyle/>
        <a:p>
          <a:endParaRPr lang="fr-CA"/>
        </a:p>
      </dgm:t>
    </dgm:pt>
    <dgm:pt modelId="{996905EC-A9E5-481E-AD80-81E41DD4C06F}" type="pres">
      <dgm:prSet presAssocID="{6ACABEC0-59A1-4D0E-82F0-A894114A4CB1}" presName="Name9" presStyleLbl="parChTrans1D2" presStyleIdx="3" presStyleCnt="9"/>
      <dgm:spPr/>
      <dgm:t>
        <a:bodyPr/>
        <a:lstStyle/>
        <a:p>
          <a:endParaRPr lang="fr-CA"/>
        </a:p>
      </dgm:t>
    </dgm:pt>
    <dgm:pt modelId="{ADC4A2AA-CA3B-4B2B-B6A1-5D535A6236CB}" type="pres">
      <dgm:prSet presAssocID="{6ACABEC0-59A1-4D0E-82F0-A894114A4CB1}" presName="connTx" presStyleLbl="parChTrans1D2" presStyleIdx="3" presStyleCnt="9"/>
      <dgm:spPr/>
      <dgm:t>
        <a:bodyPr/>
        <a:lstStyle/>
        <a:p>
          <a:endParaRPr lang="fr-CA"/>
        </a:p>
      </dgm:t>
    </dgm:pt>
    <dgm:pt modelId="{4218AD5D-04BF-487E-A18E-6D4A2E1E5882}" type="pres">
      <dgm:prSet presAssocID="{F18DE0A5-D5FC-447D-8399-7C1141235489}" presName="node" presStyleLbl="node1" presStyleIdx="3" presStyleCnt="9" custScaleX="108601">
        <dgm:presLayoutVars>
          <dgm:bulletEnabled val="1"/>
        </dgm:presLayoutVars>
      </dgm:prSet>
      <dgm:spPr/>
      <dgm:t>
        <a:bodyPr/>
        <a:lstStyle/>
        <a:p>
          <a:endParaRPr lang="fr-CA"/>
        </a:p>
      </dgm:t>
    </dgm:pt>
    <dgm:pt modelId="{EA0F2723-F5E2-411E-8B7C-F83F8E3EF1B8}" type="pres">
      <dgm:prSet presAssocID="{1E3B1E18-1A25-4F42-BB80-E736F08F6A40}" presName="Name9" presStyleLbl="parChTrans1D2" presStyleIdx="4" presStyleCnt="9"/>
      <dgm:spPr/>
      <dgm:t>
        <a:bodyPr/>
        <a:lstStyle/>
        <a:p>
          <a:endParaRPr lang="fr-CA"/>
        </a:p>
      </dgm:t>
    </dgm:pt>
    <dgm:pt modelId="{B36E72F6-04D4-42BD-8A00-5D25FF090C6E}" type="pres">
      <dgm:prSet presAssocID="{1E3B1E18-1A25-4F42-BB80-E736F08F6A40}" presName="connTx" presStyleLbl="parChTrans1D2" presStyleIdx="4" presStyleCnt="9"/>
      <dgm:spPr/>
      <dgm:t>
        <a:bodyPr/>
        <a:lstStyle/>
        <a:p>
          <a:endParaRPr lang="fr-CA"/>
        </a:p>
      </dgm:t>
    </dgm:pt>
    <dgm:pt modelId="{2BF43651-99DC-4CFB-8FE3-4EEF0243A38D}" type="pres">
      <dgm:prSet presAssocID="{C0DEF56E-0489-4CF1-B3C3-87A1E4118275}" presName="node" presStyleLbl="node1" presStyleIdx="4" presStyleCnt="9" custScaleX="126880" custScaleY="110218" custRadScaleRad="103357" custRadScaleInc="-11567">
        <dgm:presLayoutVars>
          <dgm:bulletEnabled val="1"/>
        </dgm:presLayoutVars>
      </dgm:prSet>
      <dgm:spPr/>
      <dgm:t>
        <a:bodyPr/>
        <a:lstStyle/>
        <a:p>
          <a:endParaRPr lang="fr-CA"/>
        </a:p>
      </dgm:t>
    </dgm:pt>
    <dgm:pt modelId="{536ED61B-B850-4F0B-98A1-99FEF8FB3870}" type="pres">
      <dgm:prSet presAssocID="{07000E48-AEF9-4EFB-A9B8-450D2EF6C0B2}" presName="Name9" presStyleLbl="parChTrans1D2" presStyleIdx="5" presStyleCnt="9"/>
      <dgm:spPr/>
      <dgm:t>
        <a:bodyPr/>
        <a:lstStyle/>
        <a:p>
          <a:endParaRPr lang="fr-CA"/>
        </a:p>
      </dgm:t>
    </dgm:pt>
    <dgm:pt modelId="{7A030D2C-8CD8-4C57-802E-C92A75C3B07F}" type="pres">
      <dgm:prSet presAssocID="{07000E48-AEF9-4EFB-A9B8-450D2EF6C0B2}" presName="connTx" presStyleLbl="parChTrans1D2" presStyleIdx="5" presStyleCnt="9"/>
      <dgm:spPr/>
      <dgm:t>
        <a:bodyPr/>
        <a:lstStyle/>
        <a:p>
          <a:endParaRPr lang="fr-CA"/>
        </a:p>
      </dgm:t>
    </dgm:pt>
    <dgm:pt modelId="{56370B1C-80E2-4ABF-B507-BCFC255D328B}" type="pres">
      <dgm:prSet presAssocID="{DFACB55F-263C-496A-86D3-6AAD223ADDB7}" presName="node" presStyleLbl="node1" presStyleIdx="5" presStyleCnt="9" custRadScaleRad="98695" custRadScaleInc="-10192">
        <dgm:presLayoutVars>
          <dgm:bulletEnabled val="1"/>
        </dgm:presLayoutVars>
      </dgm:prSet>
      <dgm:spPr/>
      <dgm:t>
        <a:bodyPr/>
        <a:lstStyle/>
        <a:p>
          <a:endParaRPr lang="fr-CA"/>
        </a:p>
      </dgm:t>
    </dgm:pt>
    <dgm:pt modelId="{43CF627A-0332-4D35-B86E-184B4E186323}" type="pres">
      <dgm:prSet presAssocID="{B840DB82-67EC-4CB7-B370-AE33F481D72A}" presName="Name9" presStyleLbl="parChTrans1D2" presStyleIdx="6" presStyleCnt="9"/>
      <dgm:spPr/>
      <dgm:t>
        <a:bodyPr/>
        <a:lstStyle/>
        <a:p>
          <a:endParaRPr lang="fr-CA"/>
        </a:p>
      </dgm:t>
    </dgm:pt>
    <dgm:pt modelId="{A7DC291B-0B3E-4210-B1C2-AF39552056EA}" type="pres">
      <dgm:prSet presAssocID="{B840DB82-67EC-4CB7-B370-AE33F481D72A}" presName="connTx" presStyleLbl="parChTrans1D2" presStyleIdx="6" presStyleCnt="9"/>
      <dgm:spPr/>
      <dgm:t>
        <a:bodyPr/>
        <a:lstStyle/>
        <a:p>
          <a:endParaRPr lang="fr-CA"/>
        </a:p>
      </dgm:t>
    </dgm:pt>
    <dgm:pt modelId="{EA374646-06E2-449B-957A-A97A5EA792DB}" type="pres">
      <dgm:prSet presAssocID="{46E16421-29CD-4A08-A2A6-4941F1B9180A}" presName="node" presStyleLbl="node1" presStyleIdx="6" presStyleCnt="9" custScaleX="110533" custScaleY="119762" custRadScaleRad="99839" custRadScaleInc="-3184">
        <dgm:presLayoutVars>
          <dgm:bulletEnabled val="1"/>
        </dgm:presLayoutVars>
      </dgm:prSet>
      <dgm:spPr/>
      <dgm:t>
        <a:bodyPr/>
        <a:lstStyle/>
        <a:p>
          <a:endParaRPr lang="fr-CA"/>
        </a:p>
      </dgm:t>
    </dgm:pt>
    <dgm:pt modelId="{3FF7FECA-694B-4BB8-A439-7184364C0FA5}" type="pres">
      <dgm:prSet presAssocID="{0D633109-4D50-47EA-8561-7AFC2A112325}" presName="Name9" presStyleLbl="parChTrans1D2" presStyleIdx="7" presStyleCnt="9"/>
      <dgm:spPr/>
      <dgm:t>
        <a:bodyPr/>
        <a:lstStyle/>
        <a:p>
          <a:endParaRPr lang="fr-CA"/>
        </a:p>
      </dgm:t>
    </dgm:pt>
    <dgm:pt modelId="{FFCE6F91-B50A-459D-9228-65FEF13EF819}" type="pres">
      <dgm:prSet presAssocID="{0D633109-4D50-47EA-8561-7AFC2A112325}" presName="connTx" presStyleLbl="parChTrans1D2" presStyleIdx="7" presStyleCnt="9"/>
      <dgm:spPr/>
      <dgm:t>
        <a:bodyPr/>
        <a:lstStyle/>
        <a:p>
          <a:endParaRPr lang="fr-CA"/>
        </a:p>
      </dgm:t>
    </dgm:pt>
    <dgm:pt modelId="{C3A8033B-BF46-4BBF-85E4-F33CEA3583C6}" type="pres">
      <dgm:prSet presAssocID="{BAB91836-C8FB-44CB-BC11-17AE29AC08AC}" presName="node" presStyleLbl="node1" presStyleIdx="7" presStyleCnt="9">
        <dgm:presLayoutVars>
          <dgm:bulletEnabled val="1"/>
        </dgm:presLayoutVars>
      </dgm:prSet>
      <dgm:spPr/>
      <dgm:t>
        <a:bodyPr/>
        <a:lstStyle/>
        <a:p>
          <a:endParaRPr lang="fr-CA"/>
        </a:p>
      </dgm:t>
    </dgm:pt>
    <dgm:pt modelId="{F69D9AEB-7EFB-42B4-AB04-C16D4722B26E}" type="pres">
      <dgm:prSet presAssocID="{C0D28D1A-65C7-40C6-A72B-72F7D2609A32}" presName="Name9" presStyleLbl="parChTrans1D2" presStyleIdx="8" presStyleCnt="9"/>
      <dgm:spPr/>
      <dgm:t>
        <a:bodyPr/>
        <a:lstStyle/>
        <a:p>
          <a:endParaRPr lang="fr-CA"/>
        </a:p>
      </dgm:t>
    </dgm:pt>
    <dgm:pt modelId="{0CCF397D-CE36-4BE1-B073-A9A8E1A2E176}" type="pres">
      <dgm:prSet presAssocID="{C0D28D1A-65C7-40C6-A72B-72F7D2609A32}" presName="connTx" presStyleLbl="parChTrans1D2" presStyleIdx="8" presStyleCnt="9"/>
      <dgm:spPr/>
      <dgm:t>
        <a:bodyPr/>
        <a:lstStyle/>
        <a:p>
          <a:endParaRPr lang="fr-CA"/>
        </a:p>
      </dgm:t>
    </dgm:pt>
    <dgm:pt modelId="{B59536F3-FD1F-4656-9DEA-C061F096508C}" type="pres">
      <dgm:prSet presAssocID="{70C8C55C-373D-4435-B1A2-C916B6C77394}" presName="node" presStyleLbl="node1" presStyleIdx="8" presStyleCnt="9">
        <dgm:presLayoutVars>
          <dgm:bulletEnabled val="1"/>
        </dgm:presLayoutVars>
      </dgm:prSet>
      <dgm:spPr/>
      <dgm:t>
        <a:bodyPr/>
        <a:lstStyle/>
        <a:p>
          <a:endParaRPr lang="fr-CA"/>
        </a:p>
      </dgm:t>
    </dgm:pt>
  </dgm:ptLst>
  <dgm:cxnLst>
    <dgm:cxn modelId="{5D03B809-43AE-416B-B75C-30EB9EEF6D84}" type="presOf" srcId="{B840DB82-67EC-4CB7-B370-AE33F481D72A}" destId="{43CF627A-0332-4D35-B86E-184B4E186323}" srcOrd="0" destOrd="0" presId="urn:microsoft.com/office/officeart/2005/8/layout/radial1"/>
    <dgm:cxn modelId="{6E370576-79EE-4CB4-BF13-9E1B15D7686D}" type="presOf" srcId="{07000E48-AEF9-4EFB-A9B8-450D2EF6C0B2}" destId="{7A030D2C-8CD8-4C57-802E-C92A75C3B07F}" srcOrd="1" destOrd="0" presId="urn:microsoft.com/office/officeart/2005/8/layout/radial1"/>
    <dgm:cxn modelId="{5C584B6D-9245-4AC1-A43A-9436D9D12740}" type="presOf" srcId="{5A0F149D-A7BC-4831-9557-D7FF9570E237}" destId="{7F969AEC-0794-44D9-BFB1-6D79A70A86EE}" srcOrd="0" destOrd="0" presId="urn:microsoft.com/office/officeart/2005/8/layout/radial1"/>
    <dgm:cxn modelId="{4935DD3A-8BB5-4077-923B-5E8242A74A14}" srcId="{F798F576-53F4-459D-AE7F-E5D09BD13495}" destId="{F18DE0A5-D5FC-447D-8399-7C1141235489}" srcOrd="3" destOrd="0" parTransId="{6ACABEC0-59A1-4D0E-82F0-A894114A4CB1}" sibTransId="{AC709D76-1DDB-4DBD-9E1B-D6AD91629676}"/>
    <dgm:cxn modelId="{7563F0B1-41F8-4CE1-B3FA-DCA495C70D26}" type="presOf" srcId="{E0F32E16-8278-41E5-82D8-1DEF1CA54F54}" destId="{7624CCA8-CE85-4922-9F4E-6E9BF97DE5DB}" srcOrd="1" destOrd="0" presId="urn:microsoft.com/office/officeart/2005/8/layout/radial1"/>
    <dgm:cxn modelId="{7C7BB592-C46D-4112-B241-FAC33BC0AA39}" srcId="{F798F576-53F4-459D-AE7F-E5D09BD13495}" destId="{DFACB55F-263C-496A-86D3-6AAD223ADDB7}" srcOrd="5" destOrd="0" parTransId="{07000E48-AEF9-4EFB-A9B8-450D2EF6C0B2}" sibTransId="{837E1119-84A8-4B51-8DC6-B96CF07B1468}"/>
    <dgm:cxn modelId="{C4D3DC4A-2A1A-411A-8CD2-B23D2E0D3EBE}" type="presOf" srcId="{60663914-E4EA-4F5B-987A-A52ED0CDD8AE}" destId="{BDF5618D-F403-44CC-9736-E25141F06143}" srcOrd="1" destOrd="0" presId="urn:microsoft.com/office/officeart/2005/8/layout/radial1"/>
    <dgm:cxn modelId="{92BF023C-ECE6-4F6A-A61C-5BE5D748A820}" type="presOf" srcId="{F798F576-53F4-459D-AE7F-E5D09BD13495}" destId="{DEFE66E7-CC11-4D93-96DC-23BFDF17D7FE}" srcOrd="0" destOrd="0" presId="urn:microsoft.com/office/officeart/2005/8/layout/radial1"/>
    <dgm:cxn modelId="{9FB90350-30EE-4269-A1AC-2B96C0794265}" type="presOf" srcId="{07000E48-AEF9-4EFB-A9B8-450D2EF6C0B2}" destId="{536ED61B-B850-4F0B-98A1-99FEF8FB3870}" srcOrd="0" destOrd="0" presId="urn:microsoft.com/office/officeart/2005/8/layout/radial1"/>
    <dgm:cxn modelId="{6DF56621-4B45-4519-A3AC-3067A6DD4AD4}" type="presOf" srcId="{F18DE0A5-D5FC-447D-8399-7C1141235489}" destId="{4218AD5D-04BF-487E-A18E-6D4A2E1E5882}" srcOrd="0" destOrd="0" presId="urn:microsoft.com/office/officeart/2005/8/layout/radial1"/>
    <dgm:cxn modelId="{AF59F70B-7561-46C2-AB2A-AA4F636D08AF}" srcId="{F798F576-53F4-459D-AE7F-E5D09BD13495}" destId="{46E16421-29CD-4A08-A2A6-4941F1B9180A}" srcOrd="6" destOrd="0" parTransId="{B840DB82-67EC-4CB7-B370-AE33F481D72A}" sibTransId="{4440086B-AE65-4C23-B767-D62A6CE139C0}"/>
    <dgm:cxn modelId="{05824492-2A8D-422A-8643-7BA8FD13E705}" srcId="{F798F576-53F4-459D-AE7F-E5D09BD13495}" destId="{70C8C55C-373D-4435-B1A2-C916B6C77394}" srcOrd="8" destOrd="0" parTransId="{C0D28D1A-65C7-40C6-A72B-72F7D2609A32}" sibTransId="{7A493AB8-5236-4FB0-98B0-56C084373EF2}"/>
    <dgm:cxn modelId="{FB6820D5-44EA-43A9-B547-75FE2E6F1D28}" type="presOf" srcId="{46E16421-29CD-4A08-A2A6-4941F1B9180A}" destId="{EA374646-06E2-449B-957A-A97A5EA792DB}" srcOrd="0" destOrd="0" presId="urn:microsoft.com/office/officeart/2005/8/layout/radial1"/>
    <dgm:cxn modelId="{CC22CB83-F4EB-4FB4-9537-58383768E73C}" type="presOf" srcId="{1E3B1E18-1A25-4F42-BB80-E736F08F6A40}" destId="{B36E72F6-04D4-42BD-8A00-5D25FF090C6E}" srcOrd="1" destOrd="0" presId="urn:microsoft.com/office/officeart/2005/8/layout/radial1"/>
    <dgm:cxn modelId="{5537F8F6-7CBD-4CA5-B804-7A0D5F8758E3}" srcId="{F798F576-53F4-459D-AE7F-E5D09BD13495}" destId="{C0DEF56E-0489-4CF1-B3C3-87A1E4118275}" srcOrd="4" destOrd="0" parTransId="{1E3B1E18-1A25-4F42-BB80-E736F08F6A40}" sibTransId="{E02DDBB6-96E6-4BFA-B27C-31A2269E7FDB}"/>
    <dgm:cxn modelId="{5CA8A4A4-2F2B-4F6E-AB88-AD4C46A410DF}" type="presOf" srcId="{C0D28D1A-65C7-40C6-A72B-72F7D2609A32}" destId="{0CCF397D-CE36-4BE1-B073-A9A8E1A2E176}" srcOrd="1" destOrd="0" presId="urn:microsoft.com/office/officeart/2005/8/layout/radial1"/>
    <dgm:cxn modelId="{1A69CEC3-EE9E-4F19-9409-3AA05041E4ED}" srcId="{3C02550F-CDB3-4439-BDDE-8D631ED913E2}" destId="{F798F576-53F4-459D-AE7F-E5D09BD13495}" srcOrd="0" destOrd="0" parTransId="{1E4479D4-6D46-47F5-8EB8-55E61C8394FD}" sibTransId="{3D131745-807C-4EF9-AF27-656920894984}"/>
    <dgm:cxn modelId="{80B1D7FE-330F-464A-BFDB-44EF4A9E6409}" type="presOf" srcId="{C0DEF56E-0489-4CF1-B3C3-87A1E4118275}" destId="{2BF43651-99DC-4CFB-8FE3-4EEF0243A38D}" srcOrd="0" destOrd="0" presId="urn:microsoft.com/office/officeart/2005/8/layout/radial1"/>
    <dgm:cxn modelId="{95268B11-BB76-40D9-B997-8B0A2507033B}" type="presOf" srcId="{E0F32E16-8278-41E5-82D8-1DEF1CA54F54}" destId="{B39D0CC3-5A40-4897-A6C3-0F061BF00531}" srcOrd="0" destOrd="0" presId="urn:microsoft.com/office/officeart/2005/8/layout/radial1"/>
    <dgm:cxn modelId="{EF00127B-3311-4F04-81B5-2202E26F15F7}" type="presOf" srcId="{1E3B1E18-1A25-4F42-BB80-E736F08F6A40}" destId="{EA0F2723-F5E2-411E-8B7C-F83F8E3EF1B8}" srcOrd="0" destOrd="0" presId="urn:microsoft.com/office/officeart/2005/8/layout/radial1"/>
    <dgm:cxn modelId="{0CE2E41B-7B8D-49B6-B433-E6C011F23557}" type="presOf" srcId="{6ACABEC0-59A1-4D0E-82F0-A894114A4CB1}" destId="{ADC4A2AA-CA3B-4B2B-B6A1-5D535A6236CB}" srcOrd="1" destOrd="0" presId="urn:microsoft.com/office/officeart/2005/8/layout/radial1"/>
    <dgm:cxn modelId="{5720DFB3-D5AA-463C-B8F3-9A2154807780}" type="presOf" srcId="{3C02550F-CDB3-4439-BDDE-8D631ED913E2}" destId="{34D33127-E9CA-4BEF-B54C-F980FD6633A3}" srcOrd="0" destOrd="0" presId="urn:microsoft.com/office/officeart/2005/8/layout/radial1"/>
    <dgm:cxn modelId="{306DD4AE-FF0E-48C0-8E68-14D2368BBB8F}" type="presOf" srcId="{C0D28D1A-65C7-40C6-A72B-72F7D2609A32}" destId="{F69D9AEB-7EFB-42B4-AB04-C16D4722B26E}" srcOrd="0" destOrd="0" presId="urn:microsoft.com/office/officeart/2005/8/layout/radial1"/>
    <dgm:cxn modelId="{8B6AA2F6-3F29-48AA-A0CA-4A9427CB6291}" type="presOf" srcId="{CCECC0FA-F770-4425-881E-AC8F610B1F05}" destId="{41E32952-E2A7-44BA-ACB2-2803052D531D}" srcOrd="0" destOrd="0" presId="urn:microsoft.com/office/officeart/2005/8/layout/radial1"/>
    <dgm:cxn modelId="{BF0A02FF-3B68-4F73-AC54-FEB1A8DB6CF5}" type="presOf" srcId="{0D633109-4D50-47EA-8561-7AFC2A112325}" destId="{FFCE6F91-B50A-459D-9228-65FEF13EF819}" srcOrd="1" destOrd="0" presId="urn:microsoft.com/office/officeart/2005/8/layout/radial1"/>
    <dgm:cxn modelId="{267428CF-037A-4112-93AF-1F83817BC57A}" srcId="{F798F576-53F4-459D-AE7F-E5D09BD13495}" destId="{305A642D-3E0E-4D05-B384-3BD9392FC9F3}" srcOrd="0" destOrd="0" parTransId="{60663914-E4EA-4F5B-987A-A52ED0CDD8AE}" sibTransId="{B42D3116-A3C4-4478-A0FB-25200495ED8C}"/>
    <dgm:cxn modelId="{FF56A79A-674C-4A78-80E8-75C38D048116}" type="presOf" srcId="{CCECC0FA-F770-4425-881E-AC8F610B1F05}" destId="{088202AF-1437-4951-89C8-BEA5D4EC4366}" srcOrd="1" destOrd="0" presId="urn:microsoft.com/office/officeart/2005/8/layout/radial1"/>
    <dgm:cxn modelId="{B0840D03-DA37-4670-AF57-AA00CDD96CB3}" srcId="{F798F576-53F4-459D-AE7F-E5D09BD13495}" destId="{5A0F149D-A7BC-4831-9557-D7FF9570E237}" srcOrd="1" destOrd="0" parTransId="{CCECC0FA-F770-4425-881E-AC8F610B1F05}" sibTransId="{F6051215-B043-4853-9307-D6B7A73E1B17}"/>
    <dgm:cxn modelId="{EAEE3504-F798-4BFC-8D86-A89EEB4BB542}" type="presOf" srcId="{DFACB55F-263C-496A-86D3-6AAD223ADDB7}" destId="{56370B1C-80E2-4ABF-B507-BCFC255D328B}" srcOrd="0" destOrd="0" presId="urn:microsoft.com/office/officeart/2005/8/layout/radial1"/>
    <dgm:cxn modelId="{0C3B743F-D001-4623-A124-A87F8AD2CFC9}" type="presOf" srcId="{BAB91836-C8FB-44CB-BC11-17AE29AC08AC}" destId="{C3A8033B-BF46-4BBF-85E4-F33CEA3583C6}" srcOrd="0" destOrd="0" presId="urn:microsoft.com/office/officeart/2005/8/layout/radial1"/>
    <dgm:cxn modelId="{0E0A5192-2C81-4F3F-B4F3-B04CC61275C1}" type="presOf" srcId="{305A642D-3E0E-4D05-B384-3BD9392FC9F3}" destId="{2A04E486-32D4-4537-B4E9-FF9B4D72F9C4}" srcOrd="0" destOrd="0" presId="urn:microsoft.com/office/officeart/2005/8/layout/radial1"/>
    <dgm:cxn modelId="{516BE756-F640-427E-95C7-9D58EF95005A}" srcId="{F798F576-53F4-459D-AE7F-E5D09BD13495}" destId="{BAB91836-C8FB-44CB-BC11-17AE29AC08AC}" srcOrd="7" destOrd="0" parTransId="{0D633109-4D50-47EA-8561-7AFC2A112325}" sibTransId="{5E4BEDA8-D727-46AE-87DE-B76A31E8CE66}"/>
    <dgm:cxn modelId="{349F83B8-8595-4501-A728-C501AFF064C3}" type="presOf" srcId="{6ACABEC0-59A1-4D0E-82F0-A894114A4CB1}" destId="{996905EC-A9E5-481E-AD80-81E41DD4C06F}" srcOrd="0" destOrd="0" presId="urn:microsoft.com/office/officeart/2005/8/layout/radial1"/>
    <dgm:cxn modelId="{4D25C770-8BB4-4367-B7A5-BD6E3900D006}" type="presOf" srcId="{60663914-E4EA-4F5B-987A-A52ED0CDD8AE}" destId="{04E76F74-C5B7-4265-BAC5-A0F7A045A529}" srcOrd="0" destOrd="0" presId="urn:microsoft.com/office/officeart/2005/8/layout/radial1"/>
    <dgm:cxn modelId="{0225B27F-1FDC-4DEB-961C-BABA3AF38FAA}" type="presOf" srcId="{70C8C55C-373D-4435-B1A2-C916B6C77394}" destId="{B59536F3-FD1F-4656-9DEA-C061F096508C}" srcOrd="0" destOrd="0" presId="urn:microsoft.com/office/officeart/2005/8/layout/radial1"/>
    <dgm:cxn modelId="{1ACC1D4C-98AE-4204-B4DD-33A713D60512}" type="presOf" srcId="{B840DB82-67EC-4CB7-B370-AE33F481D72A}" destId="{A7DC291B-0B3E-4210-B1C2-AF39552056EA}" srcOrd="1" destOrd="0" presId="urn:microsoft.com/office/officeart/2005/8/layout/radial1"/>
    <dgm:cxn modelId="{55323271-950E-4314-A5B1-710799A7808C}" type="presOf" srcId="{DA318610-DF7F-44F3-BDC6-B058A275CA1C}" destId="{3BDED79E-4AD8-4627-AEF2-1D4AD53397A3}" srcOrd="0" destOrd="0" presId="urn:microsoft.com/office/officeart/2005/8/layout/radial1"/>
    <dgm:cxn modelId="{17DD0CFD-4A28-4034-849D-66D74E3B1B15}" srcId="{F798F576-53F4-459D-AE7F-E5D09BD13495}" destId="{DA318610-DF7F-44F3-BDC6-B058A275CA1C}" srcOrd="2" destOrd="0" parTransId="{E0F32E16-8278-41E5-82D8-1DEF1CA54F54}" sibTransId="{38AE3C84-DB3B-4907-B762-00F938923AC1}"/>
    <dgm:cxn modelId="{0719DF93-93C3-476A-BD8A-E8E22416DD98}" type="presOf" srcId="{0D633109-4D50-47EA-8561-7AFC2A112325}" destId="{3FF7FECA-694B-4BB8-A439-7184364C0FA5}" srcOrd="0" destOrd="0" presId="urn:microsoft.com/office/officeart/2005/8/layout/radial1"/>
    <dgm:cxn modelId="{7C516142-5545-47B4-BA8E-725719F97C4A}" type="presParOf" srcId="{34D33127-E9CA-4BEF-B54C-F980FD6633A3}" destId="{DEFE66E7-CC11-4D93-96DC-23BFDF17D7FE}" srcOrd="0" destOrd="0" presId="urn:microsoft.com/office/officeart/2005/8/layout/radial1"/>
    <dgm:cxn modelId="{AB522222-D4F3-49D0-B100-6AE5CE3F062D}" type="presParOf" srcId="{34D33127-E9CA-4BEF-B54C-F980FD6633A3}" destId="{04E76F74-C5B7-4265-BAC5-A0F7A045A529}" srcOrd="1" destOrd="0" presId="urn:microsoft.com/office/officeart/2005/8/layout/radial1"/>
    <dgm:cxn modelId="{E678A4A0-DAF8-42CD-AB2D-63B2041BAFD3}" type="presParOf" srcId="{04E76F74-C5B7-4265-BAC5-A0F7A045A529}" destId="{BDF5618D-F403-44CC-9736-E25141F06143}" srcOrd="0" destOrd="0" presId="urn:microsoft.com/office/officeart/2005/8/layout/radial1"/>
    <dgm:cxn modelId="{DF55543F-2BE4-441B-B146-19ACB9A231F8}" type="presParOf" srcId="{34D33127-E9CA-4BEF-B54C-F980FD6633A3}" destId="{2A04E486-32D4-4537-B4E9-FF9B4D72F9C4}" srcOrd="2" destOrd="0" presId="urn:microsoft.com/office/officeart/2005/8/layout/radial1"/>
    <dgm:cxn modelId="{D44CE821-BB53-454D-9543-1A735674A892}" type="presParOf" srcId="{34D33127-E9CA-4BEF-B54C-F980FD6633A3}" destId="{41E32952-E2A7-44BA-ACB2-2803052D531D}" srcOrd="3" destOrd="0" presId="urn:microsoft.com/office/officeart/2005/8/layout/radial1"/>
    <dgm:cxn modelId="{4C39C3D6-AB49-44A4-81ED-BF4AC439980B}" type="presParOf" srcId="{41E32952-E2A7-44BA-ACB2-2803052D531D}" destId="{088202AF-1437-4951-89C8-BEA5D4EC4366}" srcOrd="0" destOrd="0" presId="urn:microsoft.com/office/officeart/2005/8/layout/radial1"/>
    <dgm:cxn modelId="{2880CC55-9B71-4E18-B004-ECBB5F1D6DA7}" type="presParOf" srcId="{34D33127-E9CA-4BEF-B54C-F980FD6633A3}" destId="{7F969AEC-0794-44D9-BFB1-6D79A70A86EE}" srcOrd="4" destOrd="0" presId="urn:microsoft.com/office/officeart/2005/8/layout/radial1"/>
    <dgm:cxn modelId="{B02C0273-8836-40B0-8CD7-E6EA6BC8ED67}" type="presParOf" srcId="{34D33127-E9CA-4BEF-B54C-F980FD6633A3}" destId="{B39D0CC3-5A40-4897-A6C3-0F061BF00531}" srcOrd="5" destOrd="0" presId="urn:microsoft.com/office/officeart/2005/8/layout/radial1"/>
    <dgm:cxn modelId="{DE288428-B12D-46A6-8CA4-770512431120}" type="presParOf" srcId="{B39D0CC3-5A40-4897-A6C3-0F061BF00531}" destId="{7624CCA8-CE85-4922-9F4E-6E9BF97DE5DB}" srcOrd="0" destOrd="0" presId="urn:microsoft.com/office/officeart/2005/8/layout/radial1"/>
    <dgm:cxn modelId="{0EE293BA-A678-427B-A40A-6D60F1A14E90}" type="presParOf" srcId="{34D33127-E9CA-4BEF-B54C-F980FD6633A3}" destId="{3BDED79E-4AD8-4627-AEF2-1D4AD53397A3}" srcOrd="6" destOrd="0" presId="urn:microsoft.com/office/officeart/2005/8/layout/radial1"/>
    <dgm:cxn modelId="{8B90EC2A-9F34-4CA8-9798-9DDE49D1A341}" type="presParOf" srcId="{34D33127-E9CA-4BEF-B54C-F980FD6633A3}" destId="{996905EC-A9E5-481E-AD80-81E41DD4C06F}" srcOrd="7" destOrd="0" presId="urn:microsoft.com/office/officeart/2005/8/layout/radial1"/>
    <dgm:cxn modelId="{0C89F687-24C4-4527-A80C-54BBB3AD26DB}" type="presParOf" srcId="{996905EC-A9E5-481E-AD80-81E41DD4C06F}" destId="{ADC4A2AA-CA3B-4B2B-B6A1-5D535A6236CB}" srcOrd="0" destOrd="0" presId="urn:microsoft.com/office/officeart/2005/8/layout/radial1"/>
    <dgm:cxn modelId="{FCBEF53E-0119-4992-A100-E290C8CAE0DF}" type="presParOf" srcId="{34D33127-E9CA-4BEF-B54C-F980FD6633A3}" destId="{4218AD5D-04BF-487E-A18E-6D4A2E1E5882}" srcOrd="8" destOrd="0" presId="urn:microsoft.com/office/officeart/2005/8/layout/radial1"/>
    <dgm:cxn modelId="{5D3513C5-94D7-4F46-8B31-D3ECE19AFAEE}" type="presParOf" srcId="{34D33127-E9CA-4BEF-B54C-F980FD6633A3}" destId="{EA0F2723-F5E2-411E-8B7C-F83F8E3EF1B8}" srcOrd="9" destOrd="0" presId="urn:microsoft.com/office/officeart/2005/8/layout/radial1"/>
    <dgm:cxn modelId="{8611B568-1446-4B55-9273-D3AB26ADF7F4}" type="presParOf" srcId="{EA0F2723-F5E2-411E-8B7C-F83F8E3EF1B8}" destId="{B36E72F6-04D4-42BD-8A00-5D25FF090C6E}" srcOrd="0" destOrd="0" presId="urn:microsoft.com/office/officeart/2005/8/layout/radial1"/>
    <dgm:cxn modelId="{6C80F893-92CE-439F-A851-B77992D3503E}" type="presParOf" srcId="{34D33127-E9CA-4BEF-B54C-F980FD6633A3}" destId="{2BF43651-99DC-4CFB-8FE3-4EEF0243A38D}" srcOrd="10" destOrd="0" presId="urn:microsoft.com/office/officeart/2005/8/layout/radial1"/>
    <dgm:cxn modelId="{51295A98-A201-4A25-B2B3-225B35C88048}" type="presParOf" srcId="{34D33127-E9CA-4BEF-B54C-F980FD6633A3}" destId="{536ED61B-B850-4F0B-98A1-99FEF8FB3870}" srcOrd="11" destOrd="0" presId="urn:microsoft.com/office/officeart/2005/8/layout/radial1"/>
    <dgm:cxn modelId="{F693E84F-A836-4BE5-908A-000F90A9E1E6}" type="presParOf" srcId="{536ED61B-B850-4F0B-98A1-99FEF8FB3870}" destId="{7A030D2C-8CD8-4C57-802E-C92A75C3B07F}" srcOrd="0" destOrd="0" presId="urn:microsoft.com/office/officeart/2005/8/layout/radial1"/>
    <dgm:cxn modelId="{71866A5E-B606-4910-8688-646BD8653486}" type="presParOf" srcId="{34D33127-E9CA-4BEF-B54C-F980FD6633A3}" destId="{56370B1C-80E2-4ABF-B507-BCFC255D328B}" srcOrd="12" destOrd="0" presId="urn:microsoft.com/office/officeart/2005/8/layout/radial1"/>
    <dgm:cxn modelId="{5B3D3B26-4BB4-4B28-923E-53FA1AA28028}" type="presParOf" srcId="{34D33127-E9CA-4BEF-B54C-F980FD6633A3}" destId="{43CF627A-0332-4D35-B86E-184B4E186323}" srcOrd="13" destOrd="0" presId="urn:microsoft.com/office/officeart/2005/8/layout/radial1"/>
    <dgm:cxn modelId="{3F0C55FC-D90B-4D09-8C1E-B8A269778B57}" type="presParOf" srcId="{43CF627A-0332-4D35-B86E-184B4E186323}" destId="{A7DC291B-0B3E-4210-B1C2-AF39552056EA}" srcOrd="0" destOrd="0" presId="urn:microsoft.com/office/officeart/2005/8/layout/radial1"/>
    <dgm:cxn modelId="{F68143EB-B402-4B1A-A2F1-94EB92E7CEB1}" type="presParOf" srcId="{34D33127-E9CA-4BEF-B54C-F980FD6633A3}" destId="{EA374646-06E2-449B-957A-A97A5EA792DB}" srcOrd="14" destOrd="0" presId="urn:microsoft.com/office/officeart/2005/8/layout/radial1"/>
    <dgm:cxn modelId="{EB2B4BCB-1505-4440-823C-5517679F963B}" type="presParOf" srcId="{34D33127-E9CA-4BEF-B54C-F980FD6633A3}" destId="{3FF7FECA-694B-4BB8-A439-7184364C0FA5}" srcOrd="15" destOrd="0" presId="urn:microsoft.com/office/officeart/2005/8/layout/radial1"/>
    <dgm:cxn modelId="{691B4699-FF70-4FAE-B4F8-BD7821789FAB}" type="presParOf" srcId="{3FF7FECA-694B-4BB8-A439-7184364C0FA5}" destId="{FFCE6F91-B50A-459D-9228-65FEF13EF819}" srcOrd="0" destOrd="0" presId="urn:microsoft.com/office/officeart/2005/8/layout/radial1"/>
    <dgm:cxn modelId="{96CFB470-C78C-4C7D-A7C7-2868F75B661E}" type="presParOf" srcId="{34D33127-E9CA-4BEF-B54C-F980FD6633A3}" destId="{C3A8033B-BF46-4BBF-85E4-F33CEA3583C6}" srcOrd="16" destOrd="0" presId="urn:microsoft.com/office/officeart/2005/8/layout/radial1"/>
    <dgm:cxn modelId="{29D6BA84-F793-4B81-9DDE-9D0EB0E5B20D}" type="presParOf" srcId="{34D33127-E9CA-4BEF-B54C-F980FD6633A3}" destId="{F69D9AEB-7EFB-42B4-AB04-C16D4722B26E}" srcOrd="17" destOrd="0" presId="urn:microsoft.com/office/officeart/2005/8/layout/radial1"/>
    <dgm:cxn modelId="{C013C3C3-7CDF-46AC-B935-D121941B5C72}" type="presParOf" srcId="{F69D9AEB-7EFB-42B4-AB04-C16D4722B26E}" destId="{0CCF397D-CE36-4BE1-B073-A9A8E1A2E176}" srcOrd="0" destOrd="0" presId="urn:microsoft.com/office/officeart/2005/8/layout/radial1"/>
    <dgm:cxn modelId="{C914C6CD-B66D-4F8B-8244-763DF06C7540}" type="presParOf" srcId="{34D33127-E9CA-4BEF-B54C-F980FD6633A3}" destId="{B59536F3-FD1F-4656-9DEA-C061F096508C}" srcOrd="18" destOrd="0" presId="urn:microsoft.com/office/officeart/2005/8/layout/radia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E66E7-CC11-4D93-96DC-23BFDF17D7FE}">
      <dsp:nvSpPr>
        <dsp:cNvPr id="0" name=""/>
        <dsp:cNvSpPr/>
      </dsp:nvSpPr>
      <dsp:spPr>
        <a:xfrm>
          <a:off x="1534314" y="2022773"/>
          <a:ext cx="1252839" cy="909449"/>
        </a:xfrm>
        <a:prstGeom prst="ellipse">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R="0" lvl="0" algn="ctr" defTabSz="355600" rtl="0">
            <a:lnSpc>
              <a:spcPct val="90000"/>
            </a:lnSpc>
            <a:spcBef>
              <a:spcPct val="0"/>
            </a:spcBef>
            <a:spcAft>
              <a:spcPct val="35000"/>
            </a:spcAft>
          </a:pPr>
          <a:endParaRPr lang="fr-CA" sz="800" b="1" kern="1200" baseline="0" smtClean="0">
            <a:latin typeface="Calibri"/>
          </a:endParaRPr>
        </a:p>
        <a:p>
          <a:pPr marR="0" lvl="0" algn="ctr" defTabSz="355600" rtl="0">
            <a:lnSpc>
              <a:spcPct val="90000"/>
            </a:lnSpc>
            <a:spcBef>
              <a:spcPct val="0"/>
            </a:spcBef>
            <a:spcAft>
              <a:spcPct val="35000"/>
            </a:spcAft>
          </a:pPr>
          <a:r>
            <a:rPr lang="fr-CA" sz="800" b="1" kern="1200" baseline="0" smtClean="0">
              <a:latin typeface="Calibri"/>
            </a:rPr>
            <a:t>11 septembre 2001</a:t>
          </a:r>
        </a:p>
        <a:p>
          <a:pPr marR="0" lvl="0" algn="ctr" defTabSz="355600" rtl="0">
            <a:lnSpc>
              <a:spcPct val="90000"/>
            </a:lnSpc>
            <a:spcBef>
              <a:spcPct val="0"/>
            </a:spcBef>
            <a:spcAft>
              <a:spcPct val="35000"/>
            </a:spcAft>
          </a:pPr>
          <a:endParaRPr lang="fr-CA" sz="800" kern="1200" smtClean="0"/>
        </a:p>
      </dsp:txBody>
      <dsp:txXfrm>
        <a:off x="1717788" y="2155959"/>
        <a:ext cx="885891" cy="643077"/>
      </dsp:txXfrm>
    </dsp:sp>
    <dsp:sp modelId="{04E76F74-C5B7-4265-BAC5-A0F7A045A529}">
      <dsp:nvSpPr>
        <dsp:cNvPr id="0" name=""/>
        <dsp:cNvSpPr/>
      </dsp:nvSpPr>
      <dsp:spPr>
        <a:xfrm rot="16302312">
          <a:off x="1772334" y="1589862"/>
          <a:ext cx="828520" cy="37880"/>
        </a:xfrm>
        <a:custGeom>
          <a:avLst/>
          <a:gdLst/>
          <a:ahLst/>
          <a:cxnLst/>
          <a:rect l="0" t="0" r="0" b="0"/>
          <a:pathLst>
            <a:path>
              <a:moveTo>
                <a:pt x="0" y="18940"/>
              </a:moveTo>
              <a:lnTo>
                <a:pt x="828520"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2165882" y="1588089"/>
        <a:ext cx="41426" cy="41426"/>
      </dsp:txXfrm>
    </dsp:sp>
    <dsp:sp modelId="{2A04E486-32D4-4537-B4E9-FF9B4D72F9C4}">
      <dsp:nvSpPr>
        <dsp:cNvPr id="0" name=""/>
        <dsp:cNvSpPr/>
      </dsp:nvSpPr>
      <dsp:spPr>
        <a:xfrm>
          <a:off x="1757728" y="285477"/>
          <a:ext cx="909449" cy="909449"/>
        </a:xfrm>
        <a:prstGeom prst="ellipse">
          <a:avLst/>
        </a:prstGeom>
        <a:gradFill rotWithShape="0">
          <a:gsLst>
            <a:gs pos="0">
              <a:schemeClr val="accent2">
                <a:hueOff val="0"/>
                <a:satOff val="0"/>
                <a:lumOff val="0"/>
                <a:alphaOff val="0"/>
                <a:tint val="20000"/>
                <a:satMod val="180000"/>
                <a:lumMod val="98000"/>
              </a:schemeClr>
            </a:gs>
            <a:gs pos="40000">
              <a:schemeClr val="accent2">
                <a:hueOff val="0"/>
                <a:satOff val="0"/>
                <a:lumOff val="0"/>
                <a:alphaOff val="0"/>
                <a:tint val="30000"/>
                <a:satMod val="260000"/>
                <a:lumMod val="84000"/>
              </a:schemeClr>
            </a:gs>
            <a:gs pos="100000">
              <a:schemeClr val="accent2">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fr-CA" sz="1000" b="0" kern="1200" smtClean="0"/>
        </a:p>
      </dsp:txBody>
      <dsp:txXfrm>
        <a:off x="1890914" y="418663"/>
        <a:ext cx="643077" cy="643077"/>
      </dsp:txXfrm>
    </dsp:sp>
    <dsp:sp modelId="{41E32952-E2A7-44BA-ACB2-2803052D531D}">
      <dsp:nvSpPr>
        <dsp:cNvPr id="0" name=""/>
        <dsp:cNvSpPr/>
      </dsp:nvSpPr>
      <dsp:spPr>
        <a:xfrm rot="18600000">
          <a:off x="2349451" y="1776085"/>
          <a:ext cx="767888" cy="37880"/>
        </a:xfrm>
        <a:custGeom>
          <a:avLst/>
          <a:gdLst/>
          <a:ahLst/>
          <a:cxnLst/>
          <a:rect l="0" t="0" r="0" b="0"/>
          <a:pathLst>
            <a:path>
              <a:moveTo>
                <a:pt x="0" y="18940"/>
              </a:moveTo>
              <a:lnTo>
                <a:pt x="767888"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2714198" y="1775828"/>
        <a:ext cx="38394" cy="38394"/>
      </dsp:txXfrm>
    </dsp:sp>
    <dsp:sp modelId="{7F969AEC-0794-44D9-BFB1-6D79A70A86EE}">
      <dsp:nvSpPr>
        <dsp:cNvPr id="0" name=""/>
        <dsp:cNvSpPr/>
      </dsp:nvSpPr>
      <dsp:spPr>
        <a:xfrm>
          <a:off x="2817757" y="697843"/>
          <a:ext cx="909449" cy="909449"/>
        </a:xfrm>
        <a:prstGeom prst="ellipse">
          <a:avLst/>
        </a:prstGeom>
        <a:gradFill rotWithShape="0">
          <a:gsLst>
            <a:gs pos="0">
              <a:schemeClr val="accent2">
                <a:hueOff val="966171"/>
                <a:satOff val="-10332"/>
                <a:lumOff val="2696"/>
                <a:alphaOff val="0"/>
                <a:tint val="20000"/>
                <a:satMod val="180000"/>
                <a:lumMod val="98000"/>
              </a:schemeClr>
            </a:gs>
            <a:gs pos="40000">
              <a:schemeClr val="accent2">
                <a:hueOff val="966171"/>
                <a:satOff val="-10332"/>
                <a:lumOff val="2696"/>
                <a:alphaOff val="0"/>
                <a:tint val="30000"/>
                <a:satMod val="260000"/>
                <a:lumMod val="84000"/>
              </a:schemeClr>
            </a:gs>
            <a:gs pos="100000">
              <a:schemeClr val="accent2">
                <a:hueOff val="966171"/>
                <a:satOff val="-10332"/>
                <a:lumOff val="2696"/>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fr-CA" sz="1000" b="0" kern="1200" smtClean="0"/>
        </a:p>
      </dsp:txBody>
      <dsp:txXfrm>
        <a:off x="2950943" y="831029"/>
        <a:ext cx="643077" cy="643077"/>
      </dsp:txXfrm>
    </dsp:sp>
    <dsp:sp modelId="{B39D0CC3-5A40-4897-A6C3-0F061BF00531}">
      <dsp:nvSpPr>
        <dsp:cNvPr id="0" name=""/>
        <dsp:cNvSpPr/>
      </dsp:nvSpPr>
      <dsp:spPr>
        <a:xfrm rot="21004634">
          <a:off x="2764790" y="2295247"/>
          <a:ext cx="658958" cy="37880"/>
        </a:xfrm>
        <a:custGeom>
          <a:avLst/>
          <a:gdLst/>
          <a:ahLst/>
          <a:cxnLst/>
          <a:rect l="0" t="0" r="0" b="0"/>
          <a:pathLst>
            <a:path>
              <a:moveTo>
                <a:pt x="0" y="18940"/>
              </a:moveTo>
              <a:lnTo>
                <a:pt x="658958"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3077796" y="2297713"/>
        <a:ext cx="32947" cy="32947"/>
      </dsp:txXfrm>
    </dsp:sp>
    <dsp:sp modelId="{3BDED79E-4AD8-4627-AEF2-1D4AD53397A3}">
      <dsp:nvSpPr>
        <dsp:cNvPr id="0" name=""/>
        <dsp:cNvSpPr/>
      </dsp:nvSpPr>
      <dsp:spPr>
        <a:xfrm>
          <a:off x="3412018" y="1724328"/>
          <a:ext cx="909449" cy="909449"/>
        </a:xfrm>
        <a:prstGeom prst="ellipse">
          <a:avLst/>
        </a:prstGeom>
        <a:gradFill rotWithShape="0">
          <a:gsLst>
            <a:gs pos="0">
              <a:schemeClr val="accent2">
                <a:hueOff val="1932342"/>
                <a:satOff val="-20663"/>
                <a:lumOff val="5392"/>
                <a:alphaOff val="0"/>
                <a:tint val="20000"/>
                <a:satMod val="180000"/>
                <a:lumMod val="98000"/>
              </a:schemeClr>
            </a:gs>
            <a:gs pos="40000">
              <a:schemeClr val="accent2">
                <a:hueOff val="1932342"/>
                <a:satOff val="-20663"/>
                <a:lumOff val="5392"/>
                <a:alphaOff val="0"/>
                <a:tint val="30000"/>
                <a:satMod val="260000"/>
                <a:lumMod val="84000"/>
              </a:schemeClr>
            </a:gs>
            <a:gs pos="100000">
              <a:schemeClr val="accent2">
                <a:hueOff val="1932342"/>
                <a:satOff val="-20663"/>
                <a:lumOff val="5392"/>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fr-CA" sz="1000" b="0" kern="1200" smtClean="0"/>
        </a:p>
      </dsp:txBody>
      <dsp:txXfrm>
        <a:off x="3545204" y="1857514"/>
        <a:ext cx="643077" cy="643077"/>
      </dsp:txXfrm>
    </dsp:sp>
    <dsp:sp modelId="{996905EC-A9E5-481E-AD80-81E41DD4C06F}">
      <dsp:nvSpPr>
        <dsp:cNvPr id="0" name=""/>
        <dsp:cNvSpPr/>
      </dsp:nvSpPr>
      <dsp:spPr>
        <a:xfrm rot="1774716">
          <a:off x="2609613" y="2907582"/>
          <a:ext cx="684470" cy="37880"/>
        </a:xfrm>
        <a:custGeom>
          <a:avLst/>
          <a:gdLst/>
          <a:ahLst/>
          <a:cxnLst/>
          <a:rect l="0" t="0" r="0" b="0"/>
          <a:pathLst>
            <a:path>
              <a:moveTo>
                <a:pt x="0" y="18940"/>
              </a:moveTo>
              <a:lnTo>
                <a:pt x="684470"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2934737" y="2909411"/>
        <a:ext cx="34223" cy="34223"/>
      </dsp:txXfrm>
    </dsp:sp>
    <dsp:sp modelId="{4218AD5D-04BF-487E-A18E-6D4A2E1E5882}">
      <dsp:nvSpPr>
        <dsp:cNvPr id="0" name=""/>
        <dsp:cNvSpPr/>
      </dsp:nvSpPr>
      <dsp:spPr>
        <a:xfrm>
          <a:off x="3176036" y="2879337"/>
          <a:ext cx="987671" cy="909449"/>
        </a:xfrm>
        <a:prstGeom prst="ellipse">
          <a:avLst/>
        </a:prstGeom>
        <a:gradFill rotWithShape="0">
          <a:gsLst>
            <a:gs pos="0">
              <a:schemeClr val="accent2">
                <a:hueOff val="2898513"/>
                <a:satOff val="-30995"/>
                <a:lumOff val="8088"/>
                <a:alphaOff val="0"/>
                <a:tint val="20000"/>
                <a:satMod val="180000"/>
                <a:lumMod val="98000"/>
              </a:schemeClr>
            </a:gs>
            <a:gs pos="40000">
              <a:schemeClr val="accent2">
                <a:hueOff val="2898513"/>
                <a:satOff val="-30995"/>
                <a:lumOff val="8088"/>
                <a:alphaOff val="0"/>
                <a:tint val="30000"/>
                <a:satMod val="260000"/>
                <a:lumMod val="84000"/>
              </a:schemeClr>
            </a:gs>
            <a:gs pos="100000">
              <a:schemeClr val="accent2">
                <a:hueOff val="2898513"/>
                <a:satOff val="-30995"/>
                <a:lumOff val="8088"/>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22275" rtl="0">
            <a:lnSpc>
              <a:spcPct val="90000"/>
            </a:lnSpc>
            <a:spcBef>
              <a:spcPct val="0"/>
            </a:spcBef>
            <a:spcAft>
              <a:spcPct val="35000"/>
            </a:spcAft>
          </a:pPr>
          <a:endParaRPr lang="fr-CA" sz="950" b="0" i="0" kern="1200" smtClean="0"/>
        </a:p>
      </dsp:txBody>
      <dsp:txXfrm>
        <a:off x="3320677" y="3012523"/>
        <a:ext cx="698389" cy="643077"/>
      </dsp:txXfrm>
    </dsp:sp>
    <dsp:sp modelId="{EA0F2723-F5E2-411E-8B7C-F83F8E3EF1B8}">
      <dsp:nvSpPr>
        <dsp:cNvPr id="0" name=""/>
        <dsp:cNvSpPr/>
      </dsp:nvSpPr>
      <dsp:spPr>
        <a:xfrm rot="4061196">
          <a:off x="2089510" y="3267302"/>
          <a:ext cx="806269" cy="37880"/>
        </a:xfrm>
        <a:custGeom>
          <a:avLst/>
          <a:gdLst/>
          <a:ahLst/>
          <a:cxnLst/>
          <a:rect l="0" t="0" r="0" b="0"/>
          <a:pathLst>
            <a:path>
              <a:moveTo>
                <a:pt x="0" y="18940"/>
              </a:moveTo>
              <a:lnTo>
                <a:pt x="806269"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2472488" y="3266086"/>
        <a:ext cx="40313" cy="40313"/>
      </dsp:txXfrm>
    </dsp:sp>
    <dsp:sp modelId="{2BF43651-99DC-4CFB-8FE3-4EEF0243A38D}">
      <dsp:nvSpPr>
        <dsp:cNvPr id="0" name=""/>
        <dsp:cNvSpPr/>
      </dsp:nvSpPr>
      <dsp:spPr>
        <a:xfrm>
          <a:off x="2262495" y="3630088"/>
          <a:ext cx="1153909" cy="1002377"/>
        </a:xfrm>
        <a:prstGeom prst="ellipse">
          <a:avLst/>
        </a:prstGeom>
        <a:gradFill rotWithShape="0">
          <a:gsLst>
            <a:gs pos="0">
              <a:schemeClr val="accent2">
                <a:hueOff val="3864684"/>
                <a:satOff val="-41326"/>
                <a:lumOff val="10784"/>
                <a:alphaOff val="0"/>
                <a:tint val="20000"/>
                <a:satMod val="180000"/>
                <a:lumMod val="98000"/>
              </a:schemeClr>
            </a:gs>
            <a:gs pos="40000">
              <a:schemeClr val="accent2">
                <a:hueOff val="3864684"/>
                <a:satOff val="-41326"/>
                <a:lumOff val="10784"/>
                <a:alphaOff val="0"/>
                <a:tint val="30000"/>
                <a:satMod val="260000"/>
                <a:lumMod val="84000"/>
              </a:schemeClr>
            </a:gs>
            <a:gs pos="100000">
              <a:schemeClr val="accent2">
                <a:hueOff val="3864684"/>
                <a:satOff val="-41326"/>
                <a:lumOff val="10784"/>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fr-CA" sz="1000" b="0" kern="1200" smtClean="0"/>
        </a:p>
      </dsp:txBody>
      <dsp:txXfrm>
        <a:off x="2431481" y="3776883"/>
        <a:ext cx="815937" cy="708787"/>
      </dsp:txXfrm>
    </dsp:sp>
    <dsp:sp modelId="{536ED61B-B850-4F0B-98A1-99FEF8FB3870}">
      <dsp:nvSpPr>
        <dsp:cNvPr id="0" name=""/>
        <dsp:cNvSpPr/>
      </dsp:nvSpPr>
      <dsp:spPr>
        <a:xfrm rot="6477696">
          <a:off x="1502416" y="3275497"/>
          <a:ext cx="786965" cy="37880"/>
        </a:xfrm>
        <a:custGeom>
          <a:avLst/>
          <a:gdLst/>
          <a:ahLst/>
          <a:cxnLst/>
          <a:rect l="0" t="0" r="0" b="0"/>
          <a:pathLst>
            <a:path>
              <a:moveTo>
                <a:pt x="0" y="18940"/>
              </a:moveTo>
              <a:lnTo>
                <a:pt x="786965"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rot="10800000">
        <a:off x="1876225" y="3274763"/>
        <a:ext cx="39348" cy="39348"/>
      </dsp:txXfrm>
    </dsp:sp>
    <dsp:sp modelId="{56370B1C-80E2-4ABF-B507-BCFC255D328B}">
      <dsp:nvSpPr>
        <dsp:cNvPr id="0" name=""/>
        <dsp:cNvSpPr/>
      </dsp:nvSpPr>
      <dsp:spPr>
        <a:xfrm>
          <a:off x="1179604" y="3646582"/>
          <a:ext cx="909449" cy="909449"/>
        </a:xfrm>
        <a:prstGeom prst="ellipse">
          <a:avLst/>
        </a:prstGeom>
        <a:gradFill rotWithShape="0">
          <a:gsLst>
            <a:gs pos="0">
              <a:schemeClr val="accent2">
                <a:hueOff val="4830854"/>
                <a:satOff val="-51658"/>
                <a:lumOff val="13481"/>
                <a:alphaOff val="0"/>
                <a:tint val="20000"/>
                <a:satMod val="180000"/>
                <a:lumMod val="98000"/>
              </a:schemeClr>
            </a:gs>
            <a:gs pos="40000">
              <a:schemeClr val="accent2">
                <a:hueOff val="4830854"/>
                <a:satOff val="-51658"/>
                <a:lumOff val="13481"/>
                <a:alphaOff val="0"/>
                <a:tint val="30000"/>
                <a:satMod val="260000"/>
                <a:lumMod val="84000"/>
              </a:schemeClr>
            </a:gs>
            <a:gs pos="100000">
              <a:schemeClr val="accent2">
                <a:hueOff val="4830854"/>
                <a:satOff val="-51658"/>
                <a:lumOff val="13481"/>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fr-CA" sz="1000" b="0" kern="1200" smtClean="0"/>
        </a:p>
      </dsp:txBody>
      <dsp:txXfrm>
        <a:off x="1312790" y="3779768"/>
        <a:ext cx="643077" cy="643077"/>
      </dsp:txXfrm>
    </dsp:sp>
    <dsp:sp modelId="{43CF627A-0332-4D35-B86E-184B4E186323}">
      <dsp:nvSpPr>
        <dsp:cNvPr id="0" name=""/>
        <dsp:cNvSpPr/>
      </dsp:nvSpPr>
      <dsp:spPr>
        <a:xfrm rot="8961792">
          <a:off x="1070638" y="2911667"/>
          <a:ext cx="650101" cy="37880"/>
        </a:xfrm>
        <a:custGeom>
          <a:avLst/>
          <a:gdLst/>
          <a:ahLst/>
          <a:cxnLst/>
          <a:rect l="0" t="0" r="0" b="0"/>
          <a:pathLst>
            <a:path>
              <a:moveTo>
                <a:pt x="0" y="18940"/>
              </a:moveTo>
              <a:lnTo>
                <a:pt x="650101"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rot="10800000">
        <a:off x="1379436" y="2914355"/>
        <a:ext cx="32505" cy="32505"/>
      </dsp:txXfrm>
    </dsp:sp>
    <dsp:sp modelId="{EA374646-06E2-449B-957A-A97A5EA792DB}">
      <dsp:nvSpPr>
        <dsp:cNvPr id="0" name=""/>
        <dsp:cNvSpPr/>
      </dsp:nvSpPr>
      <dsp:spPr>
        <a:xfrm>
          <a:off x="172358" y="2812871"/>
          <a:ext cx="1005241" cy="1089174"/>
        </a:xfrm>
        <a:prstGeom prst="ellipse">
          <a:avLst/>
        </a:prstGeom>
        <a:gradFill rotWithShape="0">
          <a:gsLst>
            <a:gs pos="0">
              <a:schemeClr val="accent2">
                <a:hueOff val="5797025"/>
                <a:satOff val="-61990"/>
                <a:lumOff val="16177"/>
                <a:alphaOff val="0"/>
                <a:tint val="20000"/>
                <a:satMod val="180000"/>
                <a:lumMod val="98000"/>
              </a:schemeClr>
            </a:gs>
            <a:gs pos="40000">
              <a:schemeClr val="accent2">
                <a:hueOff val="5797025"/>
                <a:satOff val="-61990"/>
                <a:lumOff val="16177"/>
                <a:alphaOff val="0"/>
                <a:tint val="30000"/>
                <a:satMod val="260000"/>
                <a:lumMod val="84000"/>
              </a:schemeClr>
            </a:gs>
            <a:gs pos="100000">
              <a:schemeClr val="accent2">
                <a:hueOff val="5797025"/>
                <a:satOff val="-61990"/>
                <a:lumOff val="16177"/>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fr-CA" sz="1000" b="0" kern="1200" smtClean="0"/>
        </a:p>
      </dsp:txBody>
      <dsp:txXfrm>
        <a:off x="319572" y="2972377"/>
        <a:ext cx="710813" cy="770162"/>
      </dsp:txXfrm>
    </dsp:sp>
    <dsp:sp modelId="{3FF7FECA-694B-4BB8-A439-7184364C0FA5}">
      <dsp:nvSpPr>
        <dsp:cNvPr id="0" name=""/>
        <dsp:cNvSpPr/>
      </dsp:nvSpPr>
      <dsp:spPr>
        <a:xfrm rot="11400000">
          <a:off x="900264" y="2294203"/>
          <a:ext cx="656738" cy="37880"/>
        </a:xfrm>
        <a:custGeom>
          <a:avLst/>
          <a:gdLst/>
          <a:ahLst/>
          <a:cxnLst/>
          <a:rect l="0" t="0" r="0" b="0"/>
          <a:pathLst>
            <a:path>
              <a:moveTo>
                <a:pt x="0" y="18940"/>
              </a:moveTo>
              <a:lnTo>
                <a:pt x="656738"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rot="10800000">
        <a:off x="1212215" y="2296725"/>
        <a:ext cx="32836" cy="32836"/>
      </dsp:txXfrm>
    </dsp:sp>
    <dsp:sp modelId="{C3A8033B-BF46-4BBF-85E4-F33CEA3583C6}">
      <dsp:nvSpPr>
        <dsp:cNvPr id="0" name=""/>
        <dsp:cNvSpPr/>
      </dsp:nvSpPr>
      <dsp:spPr>
        <a:xfrm>
          <a:off x="2712" y="1722436"/>
          <a:ext cx="909449" cy="909449"/>
        </a:xfrm>
        <a:prstGeom prst="ellipse">
          <a:avLst/>
        </a:prstGeom>
        <a:gradFill rotWithShape="0">
          <a:gsLst>
            <a:gs pos="0">
              <a:schemeClr val="accent2">
                <a:hueOff val="6763196"/>
                <a:satOff val="-72321"/>
                <a:lumOff val="18873"/>
                <a:alphaOff val="0"/>
                <a:tint val="20000"/>
                <a:satMod val="180000"/>
                <a:lumMod val="98000"/>
              </a:schemeClr>
            </a:gs>
            <a:gs pos="40000">
              <a:schemeClr val="accent2">
                <a:hueOff val="6763196"/>
                <a:satOff val="-72321"/>
                <a:lumOff val="18873"/>
                <a:alphaOff val="0"/>
                <a:tint val="30000"/>
                <a:satMod val="260000"/>
                <a:lumMod val="84000"/>
              </a:schemeClr>
            </a:gs>
            <a:gs pos="100000">
              <a:schemeClr val="accent2">
                <a:hueOff val="6763196"/>
                <a:satOff val="-72321"/>
                <a:lumOff val="18873"/>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fr-CA" sz="1000" kern="1200" smtClean="0"/>
        </a:p>
      </dsp:txBody>
      <dsp:txXfrm>
        <a:off x="135898" y="1855622"/>
        <a:ext cx="643077" cy="643077"/>
      </dsp:txXfrm>
    </dsp:sp>
    <dsp:sp modelId="{F69D9AEB-7EFB-42B4-AB04-C16D4722B26E}">
      <dsp:nvSpPr>
        <dsp:cNvPr id="0" name=""/>
        <dsp:cNvSpPr/>
      </dsp:nvSpPr>
      <dsp:spPr>
        <a:xfrm rot="13800000">
          <a:off x="1204127" y="1776085"/>
          <a:ext cx="767888" cy="37880"/>
        </a:xfrm>
        <a:custGeom>
          <a:avLst/>
          <a:gdLst/>
          <a:ahLst/>
          <a:cxnLst/>
          <a:rect l="0" t="0" r="0" b="0"/>
          <a:pathLst>
            <a:path>
              <a:moveTo>
                <a:pt x="0" y="18940"/>
              </a:moveTo>
              <a:lnTo>
                <a:pt x="767888" y="1894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rot="10800000">
        <a:off x="1568874" y="1775828"/>
        <a:ext cx="38394" cy="38394"/>
      </dsp:txXfrm>
    </dsp:sp>
    <dsp:sp modelId="{B59536F3-FD1F-4656-9DEA-C061F096508C}">
      <dsp:nvSpPr>
        <dsp:cNvPr id="0" name=""/>
        <dsp:cNvSpPr/>
      </dsp:nvSpPr>
      <dsp:spPr>
        <a:xfrm>
          <a:off x="594261" y="697843"/>
          <a:ext cx="909449" cy="909449"/>
        </a:xfrm>
        <a:prstGeom prst="ellipse">
          <a:avLst/>
        </a:prstGeom>
        <a:gradFill rotWithShape="0">
          <a:gsLst>
            <a:gs pos="0">
              <a:schemeClr val="accent2">
                <a:hueOff val="7729367"/>
                <a:satOff val="-82653"/>
                <a:lumOff val="21569"/>
                <a:alphaOff val="0"/>
                <a:tint val="20000"/>
                <a:satMod val="180000"/>
                <a:lumMod val="98000"/>
              </a:schemeClr>
            </a:gs>
            <a:gs pos="40000">
              <a:schemeClr val="accent2">
                <a:hueOff val="7729367"/>
                <a:satOff val="-82653"/>
                <a:lumOff val="21569"/>
                <a:alphaOff val="0"/>
                <a:tint val="30000"/>
                <a:satMod val="260000"/>
                <a:lumMod val="84000"/>
              </a:schemeClr>
            </a:gs>
            <a:gs pos="100000">
              <a:schemeClr val="accent2">
                <a:hueOff val="7729367"/>
                <a:satOff val="-82653"/>
                <a:lumOff val="21569"/>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fr-CA" sz="1000" kern="1200" smtClean="0"/>
        </a:p>
      </dsp:txBody>
      <dsp:txXfrm>
        <a:off x="727447" y="831029"/>
        <a:ext cx="643077" cy="6430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E66E7-CC11-4D93-96DC-23BFDF17D7FE}">
      <dsp:nvSpPr>
        <dsp:cNvPr id="0" name=""/>
        <dsp:cNvSpPr/>
      </dsp:nvSpPr>
      <dsp:spPr>
        <a:xfrm>
          <a:off x="1539208" y="1882135"/>
          <a:ext cx="1243051" cy="902344"/>
        </a:xfrm>
        <a:prstGeom prst="ellipse">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marR="0" lvl="0" algn="ctr" defTabSz="355600" rtl="0">
            <a:lnSpc>
              <a:spcPct val="90000"/>
            </a:lnSpc>
            <a:spcBef>
              <a:spcPct val="0"/>
            </a:spcBef>
            <a:spcAft>
              <a:spcPct val="35000"/>
            </a:spcAft>
          </a:pPr>
          <a:endParaRPr lang="fr-CA" sz="800" b="1" kern="1200" baseline="0" smtClean="0">
            <a:latin typeface="Calibri"/>
          </a:endParaRPr>
        </a:p>
        <a:p>
          <a:pPr marR="0" lvl="0" algn="ctr" defTabSz="355600" rtl="0">
            <a:lnSpc>
              <a:spcPct val="90000"/>
            </a:lnSpc>
            <a:spcBef>
              <a:spcPct val="0"/>
            </a:spcBef>
            <a:spcAft>
              <a:spcPct val="35000"/>
            </a:spcAft>
          </a:pPr>
          <a:r>
            <a:rPr lang="fr-CA" sz="800" b="1" kern="1200" baseline="0" smtClean="0">
              <a:latin typeface="Calibri"/>
            </a:rPr>
            <a:t>11 septembre 2001</a:t>
          </a:r>
        </a:p>
        <a:p>
          <a:pPr marR="0" lvl="0" algn="ctr" defTabSz="355600" rtl="0">
            <a:lnSpc>
              <a:spcPct val="90000"/>
            </a:lnSpc>
            <a:spcBef>
              <a:spcPct val="0"/>
            </a:spcBef>
            <a:spcAft>
              <a:spcPct val="35000"/>
            </a:spcAft>
          </a:pPr>
          <a:endParaRPr lang="fr-CA" sz="800" kern="1200" smtClean="0"/>
        </a:p>
      </dsp:txBody>
      <dsp:txXfrm>
        <a:off x="1721249" y="2014280"/>
        <a:ext cx="878969" cy="638054"/>
      </dsp:txXfrm>
    </dsp:sp>
    <dsp:sp modelId="{04E76F74-C5B7-4265-BAC5-A0F7A045A529}">
      <dsp:nvSpPr>
        <dsp:cNvPr id="0" name=""/>
        <dsp:cNvSpPr/>
      </dsp:nvSpPr>
      <dsp:spPr>
        <a:xfrm rot="16286064">
          <a:off x="1770545" y="1451754"/>
          <a:ext cx="823584" cy="37584"/>
        </a:xfrm>
        <a:custGeom>
          <a:avLst/>
          <a:gdLst/>
          <a:ahLst/>
          <a:cxnLst/>
          <a:rect l="0" t="0" r="0" b="0"/>
          <a:pathLst>
            <a:path>
              <a:moveTo>
                <a:pt x="0" y="18792"/>
              </a:moveTo>
              <a:lnTo>
                <a:pt x="823584"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2161748" y="1449957"/>
        <a:ext cx="41179" cy="41179"/>
      </dsp:txXfrm>
    </dsp:sp>
    <dsp:sp modelId="{2A04E486-32D4-4537-B4E9-FF9B4D72F9C4}">
      <dsp:nvSpPr>
        <dsp:cNvPr id="0" name=""/>
        <dsp:cNvSpPr/>
      </dsp:nvSpPr>
      <dsp:spPr>
        <a:xfrm>
          <a:off x="1752767" y="156681"/>
          <a:ext cx="902344" cy="902344"/>
        </a:xfrm>
        <a:prstGeom prst="ellipse">
          <a:avLst/>
        </a:prstGeom>
        <a:gradFill rotWithShape="0">
          <a:gsLst>
            <a:gs pos="0">
              <a:schemeClr val="accent2">
                <a:hueOff val="0"/>
                <a:satOff val="0"/>
                <a:lumOff val="0"/>
                <a:alphaOff val="0"/>
                <a:tint val="20000"/>
                <a:satMod val="180000"/>
                <a:lumMod val="98000"/>
              </a:schemeClr>
            </a:gs>
            <a:gs pos="40000">
              <a:schemeClr val="accent2">
                <a:hueOff val="0"/>
                <a:satOff val="0"/>
                <a:lumOff val="0"/>
                <a:alphaOff val="0"/>
                <a:tint val="30000"/>
                <a:satMod val="260000"/>
                <a:lumMod val="84000"/>
              </a:schemeClr>
            </a:gs>
            <a:gs pos="100000">
              <a:schemeClr val="accent2">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r>
            <a:rPr lang="fr-CA" sz="1000" b="0" kern="1200" smtClean="0"/>
            <a:t>Terrorisme</a:t>
          </a:r>
        </a:p>
      </dsp:txBody>
      <dsp:txXfrm>
        <a:off x="1884912" y="288826"/>
        <a:ext cx="638054" cy="638054"/>
      </dsp:txXfrm>
    </dsp:sp>
    <dsp:sp modelId="{41E32952-E2A7-44BA-ACB2-2803052D531D}">
      <dsp:nvSpPr>
        <dsp:cNvPr id="0" name=""/>
        <dsp:cNvSpPr/>
      </dsp:nvSpPr>
      <dsp:spPr>
        <a:xfrm rot="18600000">
          <a:off x="2347669" y="1636715"/>
          <a:ext cx="763613" cy="37584"/>
        </a:xfrm>
        <a:custGeom>
          <a:avLst/>
          <a:gdLst/>
          <a:ahLst/>
          <a:cxnLst/>
          <a:rect l="0" t="0" r="0" b="0"/>
          <a:pathLst>
            <a:path>
              <a:moveTo>
                <a:pt x="0" y="18792"/>
              </a:moveTo>
              <a:lnTo>
                <a:pt x="763613"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2710385" y="1636417"/>
        <a:ext cx="38180" cy="38180"/>
      </dsp:txXfrm>
    </dsp:sp>
    <dsp:sp modelId="{7F969AEC-0794-44D9-BFB1-6D79A70A86EE}">
      <dsp:nvSpPr>
        <dsp:cNvPr id="0" name=""/>
        <dsp:cNvSpPr/>
      </dsp:nvSpPr>
      <dsp:spPr>
        <a:xfrm>
          <a:off x="2813732" y="566236"/>
          <a:ext cx="902344" cy="902344"/>
        </a:xfrm>
        <a:prstGeom prst="ellipse">
          <a:avLst/>
        </a:prstGeom>
        <a:gradFill rotWithShape="0">
          <a:gsLst>
            <a:gs pos="0">
              <a:schemeClr val="accent3">
                <a:hueOff val="0"/>
                <a:satOff val="0"/>
                <a:lumOff val="0"/>
                <a:alphaOff val="0"/>
                <a:tint val="20000"/>
                <a:satMod val="180000"/>
                <a:lumMod val="98000"/>
              </a:schemeClr>
            </a:gs>
            <a:gs pos="40000">
              <a:schemeClr val="accent3">
                <a:hueOff val="0"/>
                <a:satOff val="0"/>
                <a:lumOff val="0"/>
                <a:alphaOff val="0"/>
                <a:tint val="30000"/>
                <a:satMod val="260000"/>
                <a:lumMod val="84000"/>
              </a:schemeClr>
            </a:gs>
            <a:gs pos="100000">
              <a:schemeClr val="accent3">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r>
            <a:rPr lang="fr-CA" sz="1000" b="0" kern="1200" smtClean="0"/>
            <a:t>Guerres </a:t>
          </a:r>
        </a:p>
      </dsp:txBody>
      <dsp:txXfrm>
        <a:off x="2945877" y="698381"/>
        <a:ext cx="638054" cy="638054"/>
      </dsp:txXfrm>
    </dsp:sp>
    <dsp:sp modelId="{B39D0CC3-5A40-4897-A6C3-0F061BF00531}">
      <dsp:nvSpPr>
        <dsp:cNvPr id="0" name=""/>
        <dsp:cNvSpPr/>
      </dsp:nvSpPr>
      <dsp:spPr>
        <a:xfrm rot="21037560">
          <a:off x="2762417" y="2161192"/>
          <a:ext cx="654161" cy="37584"/>
        </a:xfrm>
        <a:custGeom>
          <a:avLst/>
          <a:gdLst/>
          <a:ahLst/>
          <a:cxnLst/>
          <a:rect l="0" t="0" r="0" b="0"/>
          <a:pathLst>
            <a:path>
              <a:moveTo>
                <a:pt x="0" y="18792"/>
              </a:moveTo>
              <a:lnTo>
                <a:pt x="654161"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3073144" y="2163631"/>
        <a:ext cx="32708" cy="32708"/>
      </dsp:txXfrm>
    </dsp:sp>
    <dsp:sp modelId="{3BDED79E-4AD8-4627-AEF2-1D4AD53397A3}">
      <dsp:nvSpPr>
        <dsp:cNvPr id="0" name=""/>
        <dsp:cNvSpPr/>
      </dsp:nvSpPr>
      <dsp:spPr>
        <a:xfrm>
          <a:off x="3406186" y="1602052"/>
          <a:ext cx="902344" cy="902344"/>
        </a:xfrm>
        <a:prstGeom prst="ellipse">
          <a:avLst/>
        </a:prstGeom>
        <a:gradFill rotWithShape="0">
          <a:gsLst>
            <a:gs pos="0">
              <a:schemeClr val="accent4">
                <a:hueOff val="0"/>
                <a:satOff val="0"/>
                <a:lumOff val="0"/>
                <a:alphaOff val="0"/>
                <a:tint val="20000"/>
                <a:satMod val="180000"/>
                <a:lumMod val="98000"/>
              </a:schemeClr>
            </a:gs>
            <a:gs pos="40000">
              <a:schemeClr val="accent4">
                <a:hueOff val="0"/>
                <a:satOff val="0"/>
                <a:lumOff val="0"/>
                <a:alphaOff val="0"/>
                <a:tint val="30000"/>
                <a:satMod val="260000"/>
                <a:lumMod val="84000"/>
              </a:schemeClr>
            </a:gs>
            <a:gs pos="100000">
              <a:schemeClr val="accent4">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r>
            <a:rPr lang="fr-CA" sz="1000" b="0" kern="1200" smtClean="0"/>
            <a:t>Osama bin Laden</a:t>
          </a:r>
        </a:p>
      </dsp:txBody>
      <dsp:txXfrm>
        <a:off x="3538331" y="1734197"/>
        <a:ext cx="638054" cy="638054"/>
      </dsp:txXfrm>
    </dsp:sp>
    <dsp:sp modelId="{996905EC-A9E5-481E-AD80-81E41DD4C06F}">
      <dsp:nvSpPr>
        <dsp:cNvPr id="0" name=""/>
        <dsp:cNvSpPr/>
      </dsp:nvSpPr>
      <dsp:spPr>
        <a:xfrm rot="1800000">
          <a:off x="2601832" y="2764546"/>
          <a:ext cx="676755" cy="37584"/>
        </a:xfrm>
        <a:custGeom>
          <a:avLst/>
          <a:gdLst/>
          <a:ahLst/>
          <a:cxnLst/>
          <a:rect l="0" t="0" r="0" b="0"/>
          <a:pathLst>
            <a:path>
              <a:moveTo>
                <a:pt x="0" y="18792"/>
              </a:moveTo>
              <a:lnTo>
                <a:pt x="676755"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2923291" y="2766420"/>
        <a:ext cx="33837" cy="33837"/>
      </dsp:txXfrm>
    </dsp:sp>
    <dsp:sp modelId="{4218AD5D-04BF-487E-A18E-6D4A2E1E5882}">
      <dsp:nvSpPr>
        <dsp:cNvPr id="0" name=""/>
        <dsp:cNvSpPr/>
      </dsp:nvSpPr>
      <dsp:spPr>
        <a:xfrm>
          <a:off x="3158401" y="2741028"/>
          <a:ext cx="979955" cy="902344"/>
        </a:xfrm>
        <a:prstGeom prst="ellipse">
          <a:avLst/>
        </a:prstGeom>
        <a:gradFill rotWithShape="0">
          <a:gsLst>
            <a:gs pos="0">
              <a:schemeClr val="accent5">
                <a:hueOff val="0"/>
                <a:satOff val="0"/>
                <a:lumOff val="0"/>
                <a:alphaOff val="0"/>
                <a:tint val="20000"/>
                <a:satMod val="180000"/>
                <a:lumMod val="98000"/>
              </a:schemeClr>
            </a:gs>
            <a:gs pos="40000">
              <a:schemeClr val="accent5">
                <a:hueOff val="0"/>
                <a:satOff val="0"/>
                <a:lumOff val="0"/>
                <a:alphaOff val="0"/>
                <a:tint val="30000"/>
                <a:satMod val="260000"/>
                <a:lumMod val="84000"/>
              </a:schemeClr>
            </a:gs>
            <a:gs pos="100000">
              <a:schemeClr val="accent5">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22275" rtl="0">
            <a:lnSpc>
              <a:spcPct val="90000"/>
            </a:lnSpc>
            <a:spcBef>
              <a:spcPct val="0"/>
            </a:spcBef>
            <a:spcAft>
              <a:spcPct val="35000"/>
            </a:spcAft>
          </a:pPr>
          <a:r>
            <a:rPr lang="fr-CA" sz="950" b="0" i="0" kern="1200" smtClean="0"/>
            <a:t>Réponse des États-Unis (attaques, action)</a:t>
          </a:r>
        </a:p>
      </dsp:txBody>
      <dsp:txXfrm>
        <a:off x="3301912" y="2873173"/>
        <a:ext cx="692933" cy="638054"/>
      </dsp:txXfrm>
    </dsp:sp>
    <dsp:sp modelId="{EA0F2723-F5E2-411E-8B7C-F83F8E3EF1B8}">
      <dsp:nvSpPr>
        <dsp:cNvPr id="0" name=""/>
        <dsp:cNvSpPr/>
      </dsp:nvSpPr>
      <dsp:spPr>
        <a:xfrm rot="4061196">
          <a:off x="2089514" y="3117766"/>
          <a:ext cx="801752" cy="37584"/>
        </a:xfrm>
        <a:custGeom>
          <a:avLst/>
          <a:gdLst/>
          <a:ahLst/>
          <a:cxnLst/>
          <a:rect l="0" t="0" r="0" b="0"/>
          <a:pathLst>
            <a:path>
              <a:moveTo>
                <a:pt x="0" y="18792"/>
              </a:moveTo>
              <a:lnTo>
                <a:pt x="801752"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a:off x="2470346" y="3116515"/>
        <a:ext cx="40087" cy="40087"/>
      </dsp:txXfrm>
    </dsp:sp>
    <dsp:sp modelId="{2BF43651-99DC-4CFB-8FE3-4EEF0243A38D}">
      <dsp:nvSpPr>
        <dsp:cNvPr id="0" name=""/>
        <dsp:cNvSpPr/>
      </dsp:nvSpPr>
      <dsp:spPr>
        <a:xfrm>
          <a:off x="2262376" y="3478541"/>
          <a:ext cx="1144894" cy="994546"/>
        </a:xfrm>
        <a:prstGeom prst="ellipse">
          <a:avLst/>
        </a:prstGeom>
        <a:gradFill rotWithShape="0">
          <a:gsLst>
            <a:gs pos="0">
              <a:schemeClr val="accent6">
                <a:hueOff val="0"/>
                <a:satOff val="0"/>
                <a:lumOff val="0"/>
                <a:alphaOff val="0"/>
                <a:tint val="20000"/>
                <a:satMod val="180000"/>
                <a:lumMod val="98000"/>
              </a:schemeClr>
            </a:gs>
            <a:gs pos="40000">
              <a:schemeClr val="accent6">
                <a:hueOff val="0"/>
                <a:satOff val="0"/>
                <a:lumOff val="0"/>
                <a:alphaOff val="0"/>
                <a:tint val="30000"/>
                <a:satMod val="260000"/>
                <a:lumMod val="84000"/>
              </a:schemeClr>
            </a:gs>
            <a:gs pos="100000">
              <a:schemeClr val="accent6">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r>
            <a:rPr lang="fr-CA" sz="1000" b="0" kern="1200" smtClean="0"/>
            <a:t>Augmentation de sécurité</a:t>
          </a:r>
        </a:p>
      </dsp:txBody>
      <dsp:txXfrm>
        <a:off x="2430042" y="3624189"/>
        <a:ext cx="809562" cy="703250"/>
      </dsp:txXfrm>
    </dsp:sp>
    <dsp:sp modelId="{536ED61B-B850-4F0B-98A1-99FEF8FB3870}">
      <dsp:nvSpPr>
        <dsp:cNvPr id="0" name=""/>
        <dsp:cNvSpPr/>
      </dsp:nvSpPr>
      <dsp:spPr>
        <a:xfrm rot="6477696">
          <a:off x="1506446" y="3125882"/>
          <a:ext cx="782518" cy="37584"/>
        </a:xfrm>
        <a:custGeom>
          <a:avLst/>
          <a:gdLst/>
          <a:ahLst/>
          <a:cxnLst/>
          <a:rect l="0" t="0" r="0" b="0"/>
          <a:pathLst>
            <a:path>
              <a:moveTo>
                <a:pt x="0" y="18792"/>
              </a:moveTo>
              <a:lnTo>
                <a:pt x="782518"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rot="10800000">
        <a:off x="1878143" y="3125111"/>
        <a:ext cx="39125" cy="39125"/>
      </dsp:txXfrm>
    </dsp:sp>
    <dsp:sp modelId="{56370B1C-80E2-4ABF-B507-BCFC255D328B}">
      <dsp:nvSpPr>
        <dsp:cNvPr id="0" name=""/>
        <dsp:cNvSpPr/>
      </dsp:nvSpPr>
      <dsp:spPr>
        <a:xfrm>
          <a:off x="1186745" y="3494876"/>
          <a:ext cx="902344" cy="902344"/>
        </a:xfrm>
        <a:prstGeom prst="ellipse">
          <a:avLst/>
        </a:prstGeom>
        <a:gradFill rotWithShape="0">
          <a:gsLst>
            <a:gs pos="0">
              <a:schemeClr val="accent2">
                <a:hueOff val="0"/>
                <a:satOff val="0"/>
                <a:lumOff val="0"/>
                <a:alphaOff val="0"/>
                <a:tint val="20000"/>
                <a:satMod val="180000"/>
                <a:lumMod val="98000"/>
              </a:schemeClr>
            </a:gs>
            <a:gs pos="40000">
              <a:schemeClr val="accent2">
                <a:hueOff val="0"/>
                <a:satOff val="0"/>
                <a:lumOff val="0"/>
                <a:alphaOff val="0"/>
                <a:tint val="30000"/>
                <a:satMod val="260000"/>
                <a:lumMod val="84000"/>
              </a:schemeClr>
            </a:gs>
            <a:gs pos="100000">
              <a:schemeClr val="accent2">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r>
            <a:rPr lang="fr-CA" sz="1000" b="0" kern="1200" smtClean="0"/>
            <a:t>Décès de personnes innocentes</a:t>
          </a:r>
        </a:p>
      </dsp:txBody>
      <dsp:txXfrm>
        <a:off x="1318890" y="3627021"/>
        <a:ext cx="638054" cy="638054"/>
      </dsp:txXfrm>
    </dsp:sp>
    <dsp:sp modelId="{43CF627A-0332-4D35-B86E-184B4E186323}">
      <dsp:nvSpPr>
        <dsp:cNvPr id="0" name=""/>
        <dsp:cNvSpPr/>
      </dsp:nvSpPr>
      <dsp:spPr>
        <a:xfrm rot="8961792">
          <a:off x="1077554" y="2764523"/>
          <a:ext cx="646743" cy="37584"/>
        </a:xfrm>
        <a:custGeom>
          <a:avLst/>
          <a:gdLst/>
          <a:ahLst/>
          <a:cxnLst/>
          <a:rect l="0" t="0" r="0" b="0"/>
          <a:pathLst>
            <a:path>
              <a:moveTo>
                <a:pt x="0" y="18792"/>
              </a:moveTo>
              <a:lnTo>
                <a:pt x="646743"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rot="10800000">
        <a:off x="1384757" y="2767147"/>
        <a:ext cx="32337" cy="32337"/>
      </dsp:txXfrm>
    </dsp:sp>
    <dsp:sp modelId="{EA374646-06E2-449B-957A-A97A5EA792DB}">
      <dsp:nvSpPr>
        <dsp:cNvPr id="0" name=""/>
        <dsp:cNvSpPr/>
      </dsp:nvSpPr>
      <dsp:spPr>
        <a:xfrm>
          <a:off x="186411" y="2666938"/>
          <a:ext cx="997388" cy="1080665"/>
        </a:xfrm>
        <a:prstGeom prst="ellipse">
          <a:avLst/>
        </a:prstGeom>
        <a:gradFill rotWithShape="0">
          <a:gsLst>
            <a:gs pos="0">
              <a:schemeClr val="accent3">
                <a:hueOff val="0"/>
                <a:satOff val="0"/>
                <a:lumOff val="0"/>
                <a:alphaOff val="0"/>
                <a:tint val="20000"/>
                <a:satMod val="180000"/>
                <a:lumMod val="98000"/>
              </a:schemeClr>
            </a:gs>
            <a:gs pos="40000">
              <a:schemeClr val="accent3">
                <a:hueOff val="0"/>
                <a:satOff val="0"/>
                <a:lumOff val="0"/>
                <a:alphaOff val="0"/>
                <a:tint val="30000"/>
                <a:satMod val="260000"/>
                <a:lumMod val="84000"/>
              </a:schemeClr>
            </a:gs>
            <a:gs pos="100000">
              <a:schemeClr val="accent3">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r>
            <a:rPr lang="fr-CA" sz="1000" b="0" kern="1200" smtClean="0"/>
            <a:t>Tristesse, colère familles, amis, survivants</a:t>
          </a:r>
        </a:p>
      </dsp:txBody>
      <dsp:txXfrm>
        <a:off x="332475" y="2825198"/>
        <a:ext cx="705260" cy="764145"/>
      </dsp:txXfrm>
    </dsp:sp>
    <dsp:sp modelId="{3FF7FECA-694B-4BB8-A439-7184364C0FA5}">
      <dsp:nvSpPr>
        <dsp:cNvPr id="0" name=""/>
        <dsp:cNvSpPr/>
      </dsp:nvSpPr>
      <dsp:spPr>
        <a:xfrm rot="11400000">
          <a:off x="908401" y="2151295"/>
          <a:ext cx="653331" cy="37584"/>
        </a:xfrm>
        <a:custGeom>
          <a:avLst/>
          <a:gdLst/>
          <a:ahLst/>
          <a:cxnLst/>
          <a:rect l="0" t="0" r="0" b="0"/>
          <a:pathLst>
            <a:path>
              <a:moveTo>
                <a:pt x="0" y="18792"/>
              </a:moveTo>
              <a:lnTo>
                <a:pt x="653331"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rot="10800000">
        <a:off x="1218734" y="2153754"/>
        <a:ext cx="32666" cy="32666"/>
      </dsp:txXfrm>
    </dsp:sp>
    <dsp:sp modelId="{C3A8033B-BF46-4BBF-85E4-F33CEA3583C6}">
      <dsp:nvSpPr>
        <dsp:cNvPr id="0" name=""/>
        <dsp:cNvSpPr/>
      </dsp:nvSpPr>
      <dsp:spPr>
        <a:xfrm>
          <a:off x="17874" y="1583845"/>
          <a:ext cx="902344" cy="902344"/>
        </a:xfrm>
        <a:prstGeom prst="ellipse">
          <a:avLst/>
        </a:prstGeom>
        <a:gradFill rotWithShape="0">
          <a:gsLst>
            <a:gs pos="0">
              <a:schemeClr val="accent4">
                <a:hueOff val="0"/>
                <a:satOff val="0"/>
                <a:lumOff val="0"/>
                <a:alphaOff val="0"/>
                <a:tint val="20000"/>
                <a:satMod val="180000"/>
                <a:lumMod val="98000"/>
              </a:schemeClr>
            </a:gs>
            <a:gs pos="40000">
              <a:schemeClr val="accent4">
                <a:hueOff val="0"/>
                <a:satOff val="0"/>
                <a:lumOff val="0"/>
                <a:alphaOff val="0"/>
                <a:tint val="30000"/>
                <a:satMod val="260000"/>
                <a:lumMod val="84000"/>
              </a:schemeClr>
            </a:gs>
            <a:gs pos="100000">
              <a:schemeClr val="accent4">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r>
            <a:rPr lang="fr-CA" sz="1000" kern="1200" smtClean="0"/>
            <a:t>Coûts </a:t>
          </a:r>
        </a:p>
      </dsp:txBody>
      <dsp:txXfrm>
        <a:off x="150019" y="1715990"/>
        <a:ext cx="638054" cy="638054"/>
      </dsp:txXfrm>
    </dsp:sp>
    <dsp:sp modelId="{F69D9AEB-7EFB-42B4-AB04-C16D4722B26E}">
      <dsp:nvSpPr>
        <dsp:cNvPr id="0" name=""/>
        <dsp:cNvSpPr/>
      </dsp:nvSpPr>
      <dsp:spPr>
        <a:xfrm rot="13800000">
          <a:off x="1210185" y="1636715"/>
          <a:ext cx="763613" cy="37584"/>
        </a:xfrm>
        <a:custGeom>
          <a:avLst/>
          <a:gdLst/>
          <a:ahLst/>
          <a:cxnLst/>
          <a:rect l="0" t="0" r="0" b="0"/>
          <a:pathLst>
            <a:path>
              <a:moveTo>
                <a:pt x="0" y="18792"/>
              </a:moveTo>
              <a:lnTo>
                <a:pt x="763613" y="1879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CA" sz="500" kern="1200"/>
        </a:p>
      </dsp:txBody>
      <dsp:txXfrm rot="10800000">
        <a:off x="1572901" y="1636417"/>
        <a:ext cx="38180" cy="38180"/>
      </dsp:txXfrm>
    </dsp:sp>
    <dsp:sp modelId="{B59536F3-FD1F-4656-9DEA-C061F096508C}">
      <dsp:nvSpPr>
        <dsp:cNvPr id="0" name=""/>
        <dsp:cNvSpPr/>
      </dsp:nvSpPr>
      <dsp:spPr>
        <a:xfrm>
          <a:off x="605391" y="566236"/>
          <a:ext cx="902344" cy="902344"/>
        </a:xfrm>
        <a:prstGeom prst="ellipse">
          <a:avLst/>
        </a:prstGeom>
        <a:gradFill rotWithShape="0">
          <a:gsLst>
            <a:gs pos="0">
              <a:schemeClr val="accent5">
                <a:hueOff val="0"/>
                <a:satOff val="0"/>
                <a:lumOff val="0"/>
                <a:alphaOff val="0"/>
                <a:tint val="20000"/>
                <a:satMod val="180000"/>
                <a:lumMod val="98000"/>
              </a:schemeClr>
            </a:gs>
            <a:gs pos="40000">
              <a:schemeClr val="accent5">
                <a:hueOff val="0"/>
                <a:satOff val="0"/>
                <a:lumOff val="0"/>
                <a:alphaOff val="0"/>
                <a:tint val="30000"/>
                <a:satMod val="260000"/>
                <a:lumMod val="84000"/>
              </a:schemeClr>
            </a:gs>
            <a:gs pos="100000">
              <a:schemeClr val="accent5">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r>
            <a:rPr lang="fr-CA" sz="1000" kern="1200" smtClean="0"/>
            <a:t>al-Qaida</a:t>
          </a:r>
        </a:p>
      </dsp:txBody>
      <dsp:txXfrm>
        <a:off x="737536" y="698381"/>
        <a:ext cx="638054" cy="63805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9FCF79-5E4E-4F17-A87D-0ED743550E9F}" type="datetimeFigureOut">
              <a:rPr lang="en-CA" smtClean="0"/>
              <a:pPr/>
              <a:t>2015-11-24</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C0F480-6DF4-47A6-9B75-65AD1C8F175A}" type="slidenum">
              <a:rPr lang="en-CA" smtClean="0"/>
              <a:pPr/>
              <a:t>‹N°›</a:t>
            </a:fld>
            <a:endParaRPr lang="en-CA" dirty="0"/>
          </a:p>
        </p:txBody>
      </p:sp>
    </p:spTree>
    <p:extLst>
      <p:ext uri="{BB962C8B-B14F-4D97-AF65-F5344CB8AC3E}">
        <p14:creationId xmlns:p14="http://schemas.microsoft.com/office/powerpoint/2010/main" val="3283784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A31C5-6D52-4ED6-A3A1-7D1D129A2017}" type="datetimeFigureOut">
              <a:rPr lang="fr-CA" smtClean="0"/>
              <a:pPr/>
              <a:t>2015-11-24</a:t>
            </a:fld>
            <a:endParaRPr lang="fr-CA"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0F3C2-1300-4395-8F7D-37A6BA0A8C2C}" type="slidenum">
              <a:rPr lang="fr-CA" smtClean="0"/>
              <a:pPr/>
              <a:t>‹N°›</a:t>
            </a:fld>
            <a:endParaRPr lang="fr-CA" dirty="0"/>
          </a:p>
        </p:txBody>
      </p:sp>
    </p:spTree>
    <p:extLst>
      <p:ext uri="{BB962C8B-B14F-4D97-AF65-F5344CB8AC3E}">
        <p14:creationId xmlns:p14="http://schemas.microsoft.com/office/powerpoint/2010/main" val="2322735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fr-FR" dirty="0" smtClean="0"/>
              <a:t>Les professions juridiques et leurs obligations linguistiques</a:t>
            </a:r>
          </a:p>
        </p:txBody>
      </p:sp>
      <p:sp>
        <p:nvSpPr>
          <p:cNvPr id="26627" name="Rectangle 6"/>
          <p:cNvSpPr>
            <a:spLocks noGrp="1" noChangeArrowheads="1"/>
          </p:cNvSpPr>
          <p:nvPr>
            <p:ph type="ftr" sz="quarter" idx="4"/>
          </p:nvPr>
        </p:nvSpPr>
        <p:spPr>
          <a:noFill/>
        </p:spPr>
        <p:txBody>
          <a:bodyPr/>
          <a:lstStyle/>
          <a:p>
            <a:r>
              <a:rPr lang="fr-FR" dirty="0" smtClean="0"/>
              <a:t>Onglet 7</a:t>
            </a:r>
          </a:p>
        </p:txBody>
      </p:sp>
      <p:sp>
        <p:nvSpPr>
          <p:cNvPr id="26628" name="Rectangle 7"/>
          <p:cNvSpPr>
            <a:spLocks noGrp="1" noChangeArrowheads="1"/>
          </p:cNvSpPr>
          <p:nvPr>
            <p:ph type="sldNum" sz="quarter" idx="5"/>
          </p:nvPr>
        </p:nvSpPr>
        <p:spPr>
          <a:noFill/>
        </p:spPr>
        <p:txBody>
          <a:bodyPr/>
          <a:lstStyle/>
          <a:p>
            <a:fld id="{D83AAFC3-D5E9-4047-80F8-608501442745}" type="slidenum">
              <a:rPr lang="fr-FR" smtClean="0"/>
              <a:pPr/>
              <a:t>1</a:t>
            </a:fld>
            <a:endParaRPr lang="fr-FR" dirty="0" smtClean="0"/>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ln/>
        </p:spPr>
        <p:txBody>
          <a:bodyPr/>
          <a:lstStyle/>
          <a:p>
            <a:endParaRPr lang="fr-FR" dirty="0" smtClean="0"/>
          </a:p>
        </p:txBody>
      </p:sp>
    </p:spTree>
    <p:extLst>
      <p:ext uri="{BB962C8B-B14F-4D97-AF65-F5344CB8AC3E}">
        <p14:creationId xmlns:p14="http://schemas.microsoft.com/office/powerpoint/2010/main" val="3854888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7FF0F3C2-1300-4395-8F7D-37A6BA0A8C2C}" type="slidenum">
              <a:rPr lang="fr-CA" smtClean="0"/>
              <a:pPr/>
              <a:t>5</a:t>
            </a:fld>
            <a:endParaRPr lang="fr-CA" dirty="0"/>
          </a:p>
        </p:txBody>
      </p:sp>
    </p:spTree>
    <p:extLst>
      <p:ext uri="{BB962C8B-B14F-4D97-AF65-F5344CB8AC3E}">
        <p14:creationId xmlns:p14="http://schemas.microsoft.com/office/powerpoint/2010/main" val="1123318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82E87E8-5EBE-417E-85D5-FD3A82BE6DE3}" type="datetime1">
              <a:rPr lang="fr-CA" smtClean="0"/>
              <a:t>2015-11-24</a:t>
            </a:fld>
            <a:endParaRPr lang="fr-CA"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fr-CA" dirty="0" smtClean="0"/>
              <a:t>Copyright AJEFO 2015</a:t>
            </a:r>
            <a:endParaRPr lang="fr-CA"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02B880-7DDB-47B6-8456-E368C96E1C9C}" type="slidenum">
              <a:rPr lang="fr-CA" smtClean="0"/>
              <a:pPr/>
              <a:t>‹N°›</a:t>
            </a:fld>
            <a:endParaRPr lang="fr-CA"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B3BB31E-D2BA-4995-9B39-EAC3B4180621}" type="datetime1">
              <a:rPr lang="fr-CA" smtClean="0"/>
              <a:t>2015-11-24</a:t>
            </a:fld>
            <a:endParaRPr lang="fr-CA" dirty="0"/>
          </a:p>
        </p:txBody>
      </p:sp>
      <p:sp>
        <p:nvSpPr>
          <p:cNvPr id="5" name="Footer Placeholder 4"/>
          <p:cNvSpPr>
            <a:spLocks noGrp="1"/>
          </p:cNvSpPr>
          <p:nvPr>
            <p:ph type="ftr" sz="quarter" idx="11"/>
          </p:nvPr>
        </p:nvSpPr>
        <p:spPr/>
        <p:txBody>
          <a:bodyPr/>
          <a:lstStyle/>
          <a:p>
            <a:r>
              <a:rPr lang="fr-CA" dirty="0" smtClean="0"/>
              <a:t>Copyright AJEFO 2015</a:t>
            </a:r>
            <a:endParaRPr lang="fr-CA" dirty="0"/>
          </a:p>
        </p:txBody>
      </p:sp>
      <p:sp>
        <p:nvSpPr>
          <p:cNvPr id="6" name="Slide Number Placeholder 5"/>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538B7C5-0355-48A8-8718-D587EEE69E75}" type="datetime1">
              <a:rPr lang="fr-CA" smtClean="0"/>
              <a:t>2015-11-24</a:t>
            </a:fld>
            <a:endParaRPr lang="fr-CA" dirty="0"/>
          </a:p>
        </p:txBody>
      </p:sp>
      <p:sp>
        <p:nvSpPr>
          <p:cNvPr id="5" name="Footer Placeholder 4"/>
          <p:cNvSpPr>
            <a:spLocks noGrp="1"/>
          </p:cNvSpPr>
          <p:nvPr>
            <p:ph type="ftr" sz="quarter" idx="11"/>
          </p:nvPr>
        </p:nvSpPr>
        <p:spPr/>
        <p:txBody>
          <a:bodyPr/>
          <a:lstStyle/>
          <a:p>
            <a:r>
              <a:rPr lang="fr-CA" dirty="0" smtClean="0"/>
              <a:t>Copyright AJEFO 2015</a:t>
            </a:r>
            <a:endParaRPr lang="fr-CA" dirty="0"/>
          </a:p>
        </p:txBody>
      </p:sp>
      <p:sp>
        <p:nvSpPr>
          <p:cNvPr id="6" name="Slide Number Placeholder 5"/>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0EF12E2-1C4B-4FF9-A9B1-E343E2E21730}" type="datetime1">
              <a:rPr lang="fr-CA" smtClean="0"/>
              <a:t>2015-11-24</a:t>
            </a:fld>
            <a:endParaRPr lang="fr-CA" dirty="0"/>
          </a:p>
        </p:txBody>
      </p:sp>
      <p:sp>
        <p:nvSpPr>
          <p:cNvPr id="5" name="Footer Placeholder 4"/>
          <p:cNvSpPr>
            <a:spLocks noGrp="1"/>
          </p:cNvSpPr>
          <p:nvPr>
            <p:ph type="ftr" sz="quarter" idx="11"/>
          </p:nvPr>
        </p:nvSpPr>
        <p:spPr/>
        <p:txBody>
          <a:bodyPr/>
          <a:lstStyle/>
          <a:p>
            <a:r>
              <a:rPr lang="fr-CA" dirty="0" smtClean="0"/>
              <a:t>Copyright AJEFO 2015</a:t>
            </a:r>
            <a:endParaRPr lang="fr-CA" dirty="0"/>
          </a:p>
        </p:txBody>
      </p:sp>
      <p:sp>
        <p:nvSpPr>
          <p:cNvPr id="6" name="Slide Number Placeholder 5"/>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88B852C-05B2-4C30-A75D-427800E70E0A}" type="datetime1">
              <a:rPr lang="fr-CA" smtClean="0"/>
              <a:t>2015-11-24</a:t>
            </a:fld>
            <a:endParaRPr lang="fr-CA" dirty="0"/>
          </a:p>
        </p:txBody>
      </p:sp>
      <p:sp>
        <p:nvSpPr>
          <p:cNvPr id="5" name="Footer Placeholder 4"/>
          <p:cNvSpPr>
            <a:spLocks noGrp="1"/>
          </p:cNvSpPr>
          <p:nvPr>
            <p:ph type="ftr" sz="quarter" idx="11"/>
          </p:nvPr>
        </p:nvSpPr>
        <p:spPr/>
        <p:txBody>
          <a:bodyPr/>
          <a:lstStyle/>
          <a:p>
            <a:r>
              <a:rPr lang="fr-CA" dirty="0" smtClean="0"/>
              <a:t>Copyright AJEFO 2015</a:t>
            </a:r>
            <a:endParaRPr lang="fr-CA" dirty="0"/>
          </a:p>
        </p:txBody>
      </p:sp>
      <p:sp>
        <p:nvSpPr>
          <p:cNvPr id="6" name="Slide Number Placeholder 5"/>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531E03F3-4C73-4B42-B522-5FBE4DB4AD35}" type="datetime1">
              <a:rPr lang="fr-CA" smtClean="0"/>
              <a:t>2015-11-24</a:t>
            </a:fld>
            <a:endParaRPr lang="fr-CA" dirty="0"/>
          </a:p>
        </p:txBody>
      </p:sp>
      <p:sp>
        <p:nvSpPr>
          <p:cNvPr id="6" name="Footer Placeholder 5"/>
          <p:cNvSpPr>
            <a:spLocks noGrp="1"/>
          </p:cNvSpPr>
          <p:nvPr>
            <p:ph type="ftr" sz="quarter" idx="11"/>
          </p:nvPr>
        </p:nvSpPr>
        <p:spPr/>
        <p:txBody>
          <a:bodyPr/>
          <a:lstStyle/>
          <a:p>
            <a:r>
              <a:rPr lang="fr-CA" dirty="0" smtClean="0"/>
              <a:t>Copyright AJEFO 2015</a:t>
            </a:r>
            <a:endParaRPr lang="fr-CA" dirty="0"/>
          </a:p>
        </p:txBody>
      </p:sp>
      <p:sp>
        <p:nvSpPr>
          <p:cNvPr id="7" name="Slide Number Placeholder 6"/>
          <p:cNvSpPr>
            <a:spLocks noGrp="1"/>
          </p:cNvSpPr>
          <p:nvPr>
            <p:ph type="sldNum" sz="quarter" idx="12"/>
          </p:nvPr>
        </p:nvSpPr>
        <p:spPr/>
        <p:txBody>
          <a:bodyPr/>
          <a:lstStyle/>
          <a:p>
            <a:fld id="{B102B880-7DDB-47B6-8456-E368C96E1C9C}" type="slidenum">
              <a:rPr lang="fr-CA" smtClean="0"/>
              <a:pPr/>
              <a:t>‹N°›</a:t>
            </a:fld>
            <a:endParaRPr lang="fr-CA" dirty="0"/>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C549CDD-5927-4EB3-8EA0-FBFA2FEF84B4}" type="datetime1">
              <a:rPr lang="fr-CA" smtClean="0"/>
              <a:t>2015-11-24</a:t>
            </a:fld>
            <a:endParaRPr lang="fr-CA" dirty="0"/>
          </a:p>
        </p:txBody>
      </p:sp>
      <p:sp>
        <p:nvSpPr>
          <p:cNvPr id="8" name="Footer Placeholder 7"/>
          <p:cNvSpPr>
            <a:spLocks noGrp="1"/>
          </p:cNvSpPr>
          <p:nvPr>
            <p:ph type="ftr" sz="quarter" idx="11"/>
          </p:nvPr>
        </p:nvSpPr>
        <p:spPr/>
        <p:txBody>
          <a:bodyPr/>
          <a:lstStyle/>
          <a:p>
            <a:r>
              <a:rPr lang="fr-CA" dirty="0" smtClean="0"/>
              <a:t>Copyright AJEFO 2015</a:t>
            </a:r>
            <a:endParaRPr lang="fr-CA" dirty="0"/>
          </a:p>
        </p:txBody>
      </p:sp>
      <p:sp>
        <p:nvSpPr>
          <p:cNvPr id="9" name="Slide Number Placeholder 8"/>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B72F5268-1296-4EC1-8C17-2D0C272C7C31}" type="datetime1">
              <a:rPr lang="fr-CA" smtClean="0"/>
              <a:t>2015-11-24</a:t>
            </a:fld>
            <a:endParaRPr lang="fr-CA" dirty="0"/>
          </a:p>
        </p:txBody>
      </p:sp>
      <p:sp>
        <p:nvSpPr>
          <p:cNvPr id="4" name="Footer Placeholder 3"/>
          <p:cNvSpPr>
            <a:spLocks noGrp="1"/>
          </p:cNvSpPr>
          <p:nvPr>
            <p:ph type="ftr" sz="quarter" idx="11"/>
          </p:nvPr>
        </p:nvSpPr>
        <p:spPr/>
        <p:txBody>
          <a:bodyPr/>
          <a:lstStyle/>
          <a:p>
            <a:r>
              <a:rPr lang="fr-CA" dirty="0" smtClean="0"/>
              <a:t>Copyright AJEFO 2015</a:t>
            </a:r>
            <a:endParaRPr lang="fr-CA" dirty="0"/>
          </a:p>
        </p:txBody>
      </p:sp>
      <p:sp>
        <p:nvSpPr>
          <p:cNvPr id="5" name="Slide Number Placeholder 4"/>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44FC8-2248-4C48-93ED-7093C89BCE4C}" type="datetime1">
              <a:rPr lang="fr-CA" smtClean="0"/>
              <a:t>2015-11-24</a:t>
            </a:fld>
            <a:endParaRPr lang="fr-CA" dirty="0"/>
          </a:p>
        </p:txBody>
      </p:sp>
      <p:sp>
        <p:nvSpPr>
          <p:cNvPr id="3" name="Footer Placeholder 2"/>
          <p:cNvSpPr>
            <a:spLocks noGrp="1"/>
          </p:cNvSpPr>
          <p:nvPr>
            <p:ph type="ftr" sz="quarter" idx="11"/>
          </p:nvPr>
        </p:nvSpPr>
        <p:spPr/>
        <p:txBody>
          <a:bodyPr/>
          <a:lstStyle/>
          <a:p>
            <a:r>
              <a:rPr lang="fr-CA" dirty="0" smtClean="0"/>
              <a:t>Copyright AJEFO 2015</a:t>
            </a:r>
            <a:endParaRPr lang="fr-CA" dirty="0"/>
          </a:p>
        </p:txBody>
      </p:sp>
      <p:sp>
        <p:nvSpPr>
          <p:cNvPr id="4" name="Slide Number Placeholder 3"/>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8A795F-F158-4426-B055-CDCC32689AE9}" type="datetime1">
              <a:rPr lang="fr-CA" smtClean="0"/>
              <a:t>2015-11-24</a:t>
            </a:fld>
            <a:endParaRPr lang="fr-CA" dirty="0"/>
          </a:p>
        </p:txBody>
      </p:sp>
      <p:sp>
        <p:nvSpPr>
          <p:cNvPr id="7" name="Slide Number Placeholder 6"/>
          <p:cNvSpPr>
            <a:spLocks noGrp="1"/>
          </p:cNvSpPr>
          <p:nvPr>
            <p:ph type="sldNum" sz="quarter" idx="12"/>
          </p:nvPr>
        </p:nvSpPr>
        <p:spPr/>
        <p:txBody>
          <a:bodyPr/>
          <a:lstStyle/>
          <a:p>
            <a:fld id="{B102B880-7DDB-47B6-8456-E368C96E1C9C}" type="slidenum">
              <a:rPr lang="fr-CA" smtClean="0"/>
              <a:pPr/>
              <a:t>‹N°›</a:t>
            </a:fld>
            <a:endParaRPr lang="fr-CA"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fr-CA" dirty="0" smtClean="0"/>
              <a:t>Copyright AJEFO 2015</a:t>
            </a:r>
            <a:endParaRPr lang="fr-CA"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CBE78F6-1F74-4793-B7BF-F2F12617F389}" type="datetime1">
              <a:rPr lang="fr-CA" smtClean="0"/>
              <a:t>2015-11-24</a:t>
            </a:fld>
            <a:endParaRPr lang="fr-CA"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fr-CA" dirty="0" smtClean="0"/>
              <a:t>Copyright AJEFO 2015</a:t>
            </a:r>
            <a:endParaRPr lang="fr-CA" dirty="0"/>
          </a:p>
        </p:txBody>
      </p:sp>
      <p:sp>
        <p:nvSpPr>
          <p:cNvPr id="7" name="Slide Number Placeholder 6"/>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7201CD4-CED5-4059-925D-35FE12189730}" type="datetime1">
              <a:rPr lang="fr-CA" smtClean="0"/>
              <a:t>2015-11-24</a:t>
            </a:fld>
            <a:endParaRPr lang="fr-CA"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fr-CA" dirty="0" smtClean="0"/>
              <a:t>Copyright AJEFO 2015</a:t>
            </a:r>
            <a:endParaRPr lang="fr-CA"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02B880-7DDB-47B6-8456-E368C96E1C9C}" type="slidenum">
              <a:rPr lang="fr-CA" smtClean="0"/>
              <a:pPr/>
              <a:t>‹N°›</a:t>
            </a:fld>
            <a:endParaRPr lang="fr-CA"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file://localhost/upload.wikimedia.org/wikipedia/commons/d/d1/WTCgroundzero.jpg" TargetMode="Externa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2.png"/><Relationship Id="rId5"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www.google.ca/url?sa=i&amp;rct=j&amp;q=&amp;esrc=s&amp;frm=1&amp;source=images&amp;cd=&amp;cad=rja&amp;docid=kr75mN8QEIWlsM&amp;tbnid=di8K8llU3ZD5GM:&amp;ved=0CAUQjRw&amp;url=http://www.fodors.com/news/story_4778.html&amp;ei=qe92UeLgMam20QH1i4C4Cw&amp;bvm=bv.45580626,d.dmQ&amp;psig=AFQjCNGCC49J_wFgs1wNGmoO5eRyADT7Nw&amp;ust=1366835495379156" TargetMode="External"/><Relationship Id="rId7" Type="http://schemas.openxmlformats.org/officeDocument/2006/relationships/hyperlink" Target="http://www.google.ca/url?sa=i&amp;rct=j&amp;q=&amp;esrc=s&amp;frm=1&amp;source=images&amp;cd=&amp;cad=rja&amp;docid=M-WdjnylelSpmM&amp;tbnid=OeUXtgOhpqaKVM:&amp;ved=0CAUQjRw&amp;url=http://www.azahner.com/portfolio/9-11-museum&amp;ei=zO92UeSjOOm70gG33oHYBg&amp;bvm=bv.45580626,d.dmQ&amp;psig=AFQjCNFNRtyuwXHI7Vj6wK-SI1Qb7GiXPQ&amp;ust=1366835511546071" TargetMode="Externa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1.jpeg"/><Relationship Id="rId5" Type="http://schemas.openxmlformats.org/officeDocument/2006/relationships/hyperlink" Target="http://www.google.ca/url?sa=i&amp;rct=j&amp;q=&amp;esrc=s&amp;frm=1&amp;source=images&amp;cd=&amp;cad=rja&amp;docid=vHRrpCt4HVPg-M&amp;tbnid=3NElAQNC8gkJmM:&amp;ved=0CAUQjRw&amp;url=http://religion.blogs.cnn.com/2012/02/27/my-take-911-memorial-not-sacred-enough/&amp;ei=u-92UffwFM640gGzlIG4BQ&amp;bvm=bv.45580626,d.dmQ&amp;psig=AFQjCNFNRtyuwXHI7Vj6wK-SI1Qb7GiXPQ&amp;ust=1366835511546071" TargetMode="External"/><Relationship Id="rId10" Type="http://schemas.openxmlformats.org/officeDocument/2006/relationships/image" Target="../media/image2.png"/><Relationship Id="rId4" Type="http://schemas.openxmlformats.org/officeDocument/2006/relationships/image" Target="../media/image10.jpeg"/><Relationship Id="rId9"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file://localhost/upload.wikimedia.org/wikipedia/en/2/2b/1_WTC_rendering.jpg" TargetMode="Externa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2.png"/><Relationship Id="rId5"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hyperlink" Target="file://localhost/upload.wikimedia.org/wikipedia/commons/6/6f/WTC_Building_Arrangement_in_preliminary_site_plan.svg" TargetMode="Externa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2.png"/><Relationship Id="rId5"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hyperlink" Target="file://localhost/upload.wikimedia.org/wikipedia/commons/d/d2/World_Trade_Center_9-11_Attacks_Illustration_with_Vertical_Impact_Locations_fr.svg"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5" Type="http://schemas.openxmlformats.org/officeDocument/2006/relationships/image" Target="../media/image5.jpeg"/><Relationship Id="rId4" Type="http://schemas.openxmlformats.org/officeDocument/2006/relationships/hyperlink" Target="http://www.google.ca/url?sa=i&amp;rct=j&amp;q=&amp;esrc=s&amp;frm=1&amp;source=images&amp;cd=&amp;cad=rja&amp;docid=Y-6fLXUt-wBz7M&amp;tbnid=UgZ5NouVt94WeM:&amp;ved=0CAUQjRw&amp;url=http://www.reopen911.info/News/2011/12/05/dix-ans-apres-le-11-septembre-reste-entoure-de-mystere/&amp;ei=QC5TUdOHNMjRyQGb0IG4Dw&amp;bvm=bv.44342787,d.aWc&amp;psig=AFQjCNGtgVPl0eJQwr-aZ-SWEFSI8K6otw&amp;ust=13644922210254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gtTy846jLNPTVM&amp;tbnid=mTCIhNhK5nYuiM:&amp;ved=0CAUQjRw&amp;url=http://www.paperblog.fr/3368011/aki-music-quizz-reponse/&amp;ei=sC9TUb--GpLDyQGMvYDABA&amp;bvm=bv.44342787,d.aWc&amp;psig=AFQjCNG7Ck6hOxciKNkYCCibITPyeLpcfg&amp;ust=1364492589348349" TargetMode="Externa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2.png"/><Relationship Id="rId5"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png"/><Relationship Id="rId4"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YpCbjtiAZSlFtM&amp;tbnid=MflyZNBQ7PR-OM:&amp;ved=0CAUQjRw&amp;url=http://documentationcapitale.ca/index.cfm?Repertoire_No=-751102913&amp;voir=centre_detail&amp;Id=1883&amp;ei=yc1BUbXEMMaw2QWdyoDoDg&amp;bvm=bv.43287494,d.dmg&amp;psig=AFQjCNHW7JX829MuCLqicBPWR1CNzaxFTw&amp;ust=1363353415594713" TargetMode="Externa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8.jpeg"/><Relationship Id="rId5" Type="http://schemas.openxmlformats.org/officeDocument/2006/relationships/hyperlink" Target="http://www.google.ca/url?sa=i&amp;rct=j&amp;q=&amp;esrc=s&amp;frm=1&amp;source=images&amp;cd=&amp;cad=rja&amp;docid=ypSR6PAiF8K9nM&amp;tbnid=rNIlhXXpNg7LsM:&amp;ved=0CAUQjRw&amp;url=http://commons.wikimedia.org/wiki/File:Char_l%C3%A9ger_en_action_Guerre_des_Haies_1944.jpg&amp;ei=-VBbUfe2FZbG4APyhYHYBg&amp;bvm=bv.44697112,d.dmg&amp;psig=AFQjCNFWWDglAcn0frMLfm0epdO9aI10Ew&amp;ust=1365025392790824"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custDataLst>
              <p:tags r:id="rId1"/>
            </p:custDataLst>
          </p:nvPr>
        </p:nvSpPr>
        <p:spPr>
          <a:xfrm>
            <a:off x="4211960" y="692696"/>
            <a:ext cx="4323755" cy="720080"/>
          </a:xfrm>
        </p:spPr>
        <p:txBody>
          <a:bodyPr>
            <a:noAutofit/>
          </a:bodyPr>
          <a:lstStyle/>
          <a:p>
            <a:pPr algn="ctr" eaLnBrk="1" hangingPunct="1"/>
            <a:r>
              <a:rPr lang="fr-CA" sz="3400" b="1" noProof="0" dirty="0" smtClean="0">
                <a:solidFill>
                  <a:schemeClr val="bg2">
                    <a:lumMod val="20000"/>
                    <a:lumOff val="80000"/>
                  </a:schemeClr>
                </a:solidFill>
                <a:cs typeface="Aharoni" pitchFamily="2" charset="-79"/>
              </a:rPr>
              <a:t>Le 11 </a:t>
            </a:r>
            <a:br>
              <a:rPr lang="fr-CA" sz="3400" b="1" noProof="0" dirty="0" smtClean="0">
                <a:solidFill>
                  <a:schemeClr val="bg2">
                    <a:lumMod val="20000"/>
                    <a:lumOff val="80000"/>
                  </a:schemeClr>
                </a:solidFill>
                <a:cs typeface="Aharoni" pitchFamily="2" charset="-79"/>
              </a:rPr>
            </a:br>
            <a:r>
              <a:rPr lang="fr-CA" sz="3400" b="1" noProof="0" dirty="0" smtClean="0">
                <a:solidFill>
                  <a:schemeClr val="bg2">
                    <a:lumMod val="20000"/>
                    <a:lumOff val="80000"/>
                  </a:schemeClr>
                </a:solidFill>
                <a:cs typeface="Aharoni" pitchFamily="2" charset="-79"/>
              </a:rPr>
              <a:t>septembre 2001</a:t>
            </a:r>
          </a:p>
        </p:txBody>
      </p:sp>
      <p:pic>
        <p:nvPicPr>
          <p:cNvPr id="9" name="Picture 8" descr="http://www.documentationcapitale.ca/images/Logo_AJEFO.png">
            <a:hlinkClick r:id="rId5"/>
          </p:cNvPr>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89718" y="6182047"/>
            <a:ext cx="2857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pied de page 1"/>
          <p:cNvSpPr>
            <a:spLocks noGrp="1"/>
          </p:cNvSpPr>
          <p:nvPr>
            <p:ph type="ftr" sz="quarter" idx="11"/>
          </p:nvPr>
        </p:nvSpPr>
        <p:spPr>
          <a:xfrm>
            <a:off x="6312408" y="6444207"/>
            <a:ext cx="2831592" cy="365125"/>
          </a:xfrm>
        </p:spPr>
        <p:txBody>
          <a:bodyPr/>
          <a:lstStyle/>
          <a:p>
            <a:r>
              <a:rPr lang="fr-CA" dirty="0" smtClean="0">
                <a:solidFill>
                  <a:schemeClr val="bg2">
                    <a:lumMod val="20000"/>
                    <a:lumOff val="80000"/>
                  </a:schemeClr>
                </a:solidFill>
              </a:rPr>
              <a:t>Copyright AJEFO 2015</a:t>
            </a:r>
            <a:endParaRPr lang="fr-CA" dirty="0">
              <a:solidFill>
                <a:schemeClr val="bg2">
                  <a:lumMod val="20000"/>
                  <a:lumOff val="80000"/>
                </a:schemeClr>
              </a:solidFill>
            </a:endParaRPr>
          </a:p>
        </p:txBody>
      </p:sp>
      <p:pic>
        <p:nvPicPr>
          <p:cNvPr id="5" name="Picture 2" descr="https://encrypted-tbn3.gstatic.com/images?q=tbn:ANd9GcSAAvt187zLRR7t9pnnMXw9aR-CDkeLATQc7PU1Y3yNoqEpTr-zPQ"/>
          <p:cNvPicPr>
            <a:picLocks noChangeAspect="1" noChangeArrowheads="1"/>
          </p:cNvPicPr>
          <p:nvPr/>
        </p:nvPicPr>
        <p:blipFill>
          <a:blip r:embed="rId7" cstate="print"/>
          <a:srcRect/>
          <a:stretch>
            <a:fillRect/>
          </a:stretch>
        </p:blipFill>
        <p:spPr bwMode="auto">
          <a:xfrm>
            <a:off x="4609084" y="2634636"/>
            <a:ext cx="3563316" cy="2700654"/>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20688"/>
            <a:ext cx="7024744" cy="936104"/>
          </a:xfrm>
        </p:spPr>
        <p:txBody>
          <a:bodyPr>
            <a:normAutofit/>
          </a:bodyPr>
          <a:lstStyle/>
          <a:p>
            <a:pPr algn="ctr"/>
            <a:r>
              <a:rPr lang="fr-CA" sz="4500" b="1" dirty="0" smtClean="0">
                <a:latin typeface="Calibri" pitchFamily="34" charset="0"/>
                <a:cs typeface="Calibri" pitchFamily="34" charset="0"/>
              </a:rPr>
              <a:t>Les débris... 8 mois de travail</a:t>
            </a:r>
            <a:endParaRPr lang="fr-CA" sz="4500" b="1" dirty="0">
              <a:latin typeface="Calibri" pitchFamily="34" charset="0"/>
              <a:cs typeface="Calibri" pitchFamily="34" charset="0"/>
            </a:endParaRPr>
          </a:p>
        </p:txBody>
      </p:sp>
      <p:sp>
        <p:nvSpPr>
          <p:cNvPr id="4" name="Espace réservé du pied de page 3"/>
          <p:cNvSpPr>
            <a:spLocks noGrp="1"/>
          </p:cNvSpPr>
          <p:nvPr>
            <p:ph type="ftr" sz="quarter" idx="11"/>
          </p:nvPr>
        </p:nvSpPr>
        <p:spPr/>
        <p:txBody>
          <a:bodyPr/>
          <a:lstStyle/>
          <a:p>
            <a:r>
              <a:rPr lang="fr-CA" dirty="0" smtClean="0"/>
              <a:t>Copyright AJEFO 2015</a:t>
            </a:r>
            <a:endParaRPr lang="fr-CA" dirty="0"/>
          </a:p>
        </p:txBody>
      </p:sp>
      <p:pic>
        <p:nvPicPr>
          <p:cNvPr id="1026" name="Picture 2" descr="File:WTCgroundzero.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7" y="1607945"/>
            <a:ext cx="5328592" cy="39964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8" descr="http://www.documentationcapitale.ca/images/Logo_AJEFO.png">
            <a:hlinkClick r:id="rId5"/>
          </p:cNvPr>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611560" y="5848201"/>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9806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836712"/>
            <a:ext cx="7024744" cy="936104"/>
          </a:xfrm>
        </p:spPr>
        <p:txBody>
          <a:bodyPr>
            <a:normAutofit fontScale="90000"/>
          </a:bodyPr>
          <a:lstStyle/>
          <a:p>
            <a:pPr algn="ctr"/>
            <a:r>
              <a:rPr lang="fr-CA" b="1" dirty="0" smtClean="0">
                <a:latin typeface="Calibri" pitchFamily="34" charset="0"/>
                <a:cs typeface="Calibri" pitchFamily="34" charset="0"/>
              </a:rPr>
              <a:t>« </a:t>
            </a:r>
            <a:r>
              <a:rPr lang="fr-CA" b="1" dirty="0" err="1" smtClean="0">
                <a:latin typeface="Calibri" pitchFamily="34" charset="0"/>
                <a:cs typeface="Calibri" pitchFamily="34" charset="0"/>
              </a:rPr>
              <a:t>Ground</a:t>
            </a:r>
            <a:r>
              <a:rPr lang="fr-CA" b="1" dirty="0" smtClean="0">
                <a:latin typeface="Calibri" pitchFamily="34" charset="0"/>
                <a:cs typeface="Calibri" pitchFamily="34" charset="0"/>
              </a:rPr>
              <a:t> </a:t>
            </a:r>
            <a:r>
              <a:rPr lang="fr-CA" b="1" dirty="0" err="1" smtClean="0">
                <a:latin typeface="Calibri" pitchFamily="34" charset="0"/>
                <a:cs typeface="Calibri" pitchFamily="34" charset="0"/>
              </a:rPr>
              <a:t>Zero</a:t>
            </a:r>
            <a:r>
              <a:rPr lang="fr-CA" b="1" dirty="0" smtClean="0">
                <a:latin typeface="Calibri" pitchFamily="34" charset="0"/>
                <a:cs typeface="Calibri" pitchFamily="34" charset="0"/>
              </a:rPr>
              <a:t> »</a:t>
            </a:r>
            <a:br>
              <a:rPr lang="fr-CA" b="1" dirty="0" smtClean="0">
                <a:latin typeface="Calibri" pitchFamily="34" charset="0"/>
                <a:cs typeface="Calibri" pitchFamily="34" charset="0"/>
              </a:rPr>
            </a:br>
            <a:r>
              <a:rPr lang="fr-CA" b="1" dirty="0" smtClean="0">
                <a:latin typeface="Calibri" pitchFamily="34" charset="0"/>
                <a:cs typeface="Calibri" pitchFamily="34" charset="0"/>
              </a:rPr>
              <a:t>Mémorial du 11 septembre 2001</a:t>
            </a:r>
            <a:endParaRPr lang="fr-CA" b="1" dirty="0">
              <a:latin typeface="Calibri" pitchFamily="34" charset="0"/>
              <a:cs typeface="Calibri" pitchFamily="34" charset="0"/>
            </a:endParaRPr>
          </a:p>
        </p:txBody>
      </p:sp>
      <p:sp>
        <p:nvSpPr>
          <p:cNvPr id="4" name="Espace réservé du pied de page 3"/>
          <p:cNvSpPr>
            <a:spLocks noGrp="1"/>
          </p:cNvSpPr>
          <p:nvPr>
            <p:ph type="ftr" sz="quarter" idx="11"/>
          </p:nvPr>
        </p:nvSpPr>
        <p:spPr>
          <a:xfrm>
            <a:off x="4731842" y="6101346"/>
            <a:ext cx="3502152" cy="365125"/>
          </a:xfrm>
        </p:spPr>
        <p:txBody>
          <a:bodyPr/>
          <a:lstStyle/>
          <a:p>
            <a:r>
              <a:rPr lang="fr-CA" dirty="0" smtClean="0"/>
              <a:t>Copyright AJEFO 2015</a:t>
            </a:r>
            <a:endParaRPr lang="fr-CA" dirty="0"/>
          </a:p>
        </p:txBody>
      </p:sp>
      <p:pic>
        <p:nvPicPr>
          <p:cNvPr id="2050" name="Picture 2" descr="http://www.fodors.com/wire/New-York-City-9-11-Memorial-aerial-rendering.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019" y="2405464"/>
            <a:ext cx="3952875" cy="25717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i2.cdn.turner.com/cnn/dam/assets/110912062130-9-11-ten-year-memorials-updated-00021626-story-top.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4047" y="1988840"/>
            <a:ext cx="3229946" cy="181684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encrypted-tbn3.gstatic.com/images?q=tbn:ANd9GcR9e68TM_X7s1W3KmsC8QyfP1UuT116szBC4LCZk3yPxJQKiSIuVA">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6249" y="3933055"/>
            <a:ext cx="3525543" cy="216829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www.documentationcapitale.ca/images/Logo_AJEFO.png">
            <a:hlinkClick r:id="rId9"/>
          </p:cNvPr>
          <p:cNvPicPr>
            <a:picLocks noChangeAspect="1" noChangeArrowheads="1"/>
          </p:cNvPicPr>
          <p:nvPr>
            <p:custDataLst>
              <p:tags r:id="rId1"/>
            </p:custDataLst>
          </p:nvPr>
        </p:nvPicPr>
        <p:blipFill>
          <a:blip r:embed="rId10">
            <a:extLst>
              <a:ext uri="{28A0092B-C50C-407E-A947-70E740481C1C}">
                <a14:useLocalDpi xmlns:a14="http://schemas.microsoft.com/office/drawing/2010/main" val="0"/>
              </a:ext>
            </a:extLst>
          </a:blip>
          <a:srcRect/>
          <a:stretch>
            <a:fillRect/>
          </a:stretch>
        </p:blipFill>
        <p:spPr bwMode="auto">
          <a:xfrm>
            <a:off x="611560" y="5873477"/>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7087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272926" cy="1143000"/>
          </a:xfrm>
        </p:spPr>
        <p:txBody>
          <a:bodyPr>
            <a:normAutofit fontScale="90000"/>
          </a:bodyPr>
          <a:lstStyle/>
          <a:p>
            <a:pPr algn="ctr"/>
            <a:r>
              <a:rPr lang="fr-CA" b="1" dirty="0">
                <a:latin typeface="Calibri" pitchFamily="34" charset="0"/>
                <a:cs typeface="Calibri" pitchFamily="34" charset="0"/>
              </a:rPr>
              <a:t>Reconstruction du World Trade Center</a:t>
            </a:r>
            <a:endParaRPr lang="fr-CA" dirty="0"/>
          </a:p>
        </p:txBody>
      </p:sp>
      <p:sp>
        <p:nvSpPr>
          <p:cNvPr id="3" name="Espace réservé du contenu 2"/>
          <p:cNvSpPr>
            <a:spLocks noGrp="1"/>
          </p:cNvSpPr>
          <p:nvPr>
            <p:ph idx="1"/>
          </p:nvPr>
        </p:nvSpPr>
        <p:spPr>
          <a:xfrm>
            <a:off x="539553" y="2276099"/>
            <a:ext cx="4824536" cy="3508977"/>
          </a:xfrm>
        </p:spPr>
        <p:txBody>
          <a:bodyPr/>
          <a:lstStyle/>
          <a:p>
            <a:pPr marL="68580" lvl="0" indent="0" algn="ctr">
              <a:buNone/>
            </a:pPr>
            <a:r>
              <a:rPr lang="fr-FR" sz="3500" b="1" dirty="0">
                <a:latin typeface="Calibri" pitchFamily="34" charset="0"/>
                <a:cs typeface="Calibri" pitchFamily="34" charset="0"/>
              </a:rPr>
              <a:t>« Nous reconstruirons : nous allons en ressortir plus forts qu'avant, politiquement plus forts, économiquement plus forts ».   </a:t>
            </a:r>
            <a:endParaRPr lang="fr-CA" sz="3500" b="1" dirty="0">
              <a:latin typeface="Calibri" pitchFamily="34" charset="0"/>
              <a:cs typeface="Calibri" pitchFamily="34" charset="0"/>
            </a:endParaRPr>
          </a:p>
          <a:p>
            <a:pPr marL="68580" indent="0" algn="ctr">
              <a:buNone/>
            </a:pPr>
            <a:endParaRPr lang="fr-CA" b="1" dirty="0">
              <a:latin typeface="Calibri" pitchFamily="34" charset="0"/>
              <a:cs typeface="Calibri" pitchFamily="34" charset="0"/>
            </a:endParaRPr>
          </a:p>
        </p:txBody>
      </p:sp>
      <p:sp>
        <p:nvSpPr>
          <p:cNvPr id="4" name="Espace réservé du pied de page 3"/>
          <p:cNvSpPr>
            <a:spLocks noGrp="1"/>
          </p:cNvSpPr>
          <p:nvPr>
            <p:ph type="ftr" sz="quarter" idx="11"/>
          </p:nvPr>
        </p:nvSpPr>
        <p:spPr>
          <a:xfrm>
            <a:off x="2149968" y="6046043"/>
            <a:ext cx="3502152" cy="365125"/>
          </a:xfrm>
        </p:spPr>
        <p:txBody>
          <a:bodyPr/>
          <a:lstStyle/>
          <a:p>
            <a:r>
              <a:rPr lang="fr-CA" dirty="0" smtClean="0"/>
              <a:t>Copyright AJEFO 2015</a:t>
            </a:r>
            <a:endParaRPr lang="fr-CA" dirty="0"/>
          </a:p>
        </p:txBody>
      </p:sp>
      <p:pic>
        <p:nvPicPr>
          <p:cNvPr id="5" name="Picture 4" descr="File:1 WTC rendering.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1592237"/>
            <a:ext cx="2525266" cy="48687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Espace réservé du pied de page 3"/>
          <p:cNvSpPr txBox="1">
            <a:spLocks/>
          </p:cNvSpPr>
          <p:nvPr/>
        </p:nvSpPr>
        <p:spPr>
          <a:xfrm>
            <a:off x="4793848" y="6004560"/>
            <a:ext cx="350215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Copyright AJEFO 2015</a:t>
            </a:r>
            <a:endParaRPr lang="fr-CA" dirty="0"/>
          </a:p>
        </p:txBody>
      </p:sp>
      <p:pic>
        <p:nvPicPr>
          <p:cNvPr id="8" name="Picture 8" descr="http://www.documentationcapitale.ca/images/Logo_AJEFO.png">
            <a:hlinkClick r:id="rId5"/>
          </p:cNvPr>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611560" y="5873477"/>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8707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70700"/>
            <a:ext cx="8280920" cy="864096"/>
          </a:xfrm>
        </p:spPr>
        <p:txBody>
          <a:bodyPr>
            <a:normAutofit/>
          </a:bodyPr>
          <a:lstStyle/>
          <a:p>
            <a:pPr algn="ctr"/>
            <a:r>
              <a:rPr lang="fr-CA" b="1" dirty="0" smtClean="0">
                <a:latin typeface="Calibri" pitchFamily="34" charset="0"/>
                <a:cs typeface="Calibri" pitchFamily="34" charset="0"/>
              </a:rPr>
              <a:t>Reconstruction du World Trade Center</a:t>
            </a:r>
            <a:endParaRPr lang="fr-CA" b="1" dirty="0">
              <a:latin typeface="Calibri" pitchFamily="34" charset="0"/>
              <a:cs typeface="Calibri" pitchFamily="34" charset="0"/>
            </a:endParaRPr>
          </a:p>
        </p:txBody>
      </p:sp>
      <p:pic>
        <p:nvPicPr>
          <p:cNvPr id="3074" name="Picture 2" descr="File:WTC Building Arrangement in preliminary site plan.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7186" y="1453375"/>
            <a:ext cx="4003898" cy="49430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ttp://www.documentationcapitale.ca/images/Logo_AJEFO.png">
            <a:hlinkClick r:id="rId5"/>
          </p:cNvPr>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467544" y="6046043"/>
            <a:ext cx="2016224"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ce réservé du pied de page 3"/>
          <p:cNvSpPr>
            <a:spLocks noGrp="1"/>
          </p:cNvSpPr>
          <p:nvPr>
            <p:ph type="ftr" sz="quarter" idx="11"/>
          </p:nvPr>
        </p:nvSpPr>
        <p:spPr>
          <a:xfrm>
            <a:off x="5076056" y="6031334"/>
            <a:ext cx="3502152" cy="365125"/>
          </a:xfrm>
        </p:spPr>
        <p:txBody>
          <a:bodyPr/>
          <a:lstStyle/>
          <a:p>
            <a:r>
              <a:rPr lang="fr-CA" dirty="0" smtClean="0"/>
              <a:t>Copyright AJEFO 2015</a:t>
            </a:r>
            <a:endParaRPr lang="fr-CA" dirty="0"/>
          </a:p>
        </p:txBody>
      </p:sp>
    </p:spTree>
    <p:extLst>
      <p:ext uri="{BB962C8B-B14F-4D97-AF65-F5344CB8AC3E}">
        <p14:creationId xmlns:p14="http://schemas.microsoft.com/office/powerpoint/2010/main" val="1870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027664"/>
            <a:ext cx="7600690" cy="3121416"/>
          </a:xfrm>
        </p:spPr>
        <p:txBody>
          <a:bodyPr>
            <a:normAutofit/>
          </a:bodyPr>
          <a:lstStyle/>
          <a:p>
            <a:pPr algn="ctr"/>
            <a:r>
              <a:rPr lang="fr-CA" sz="7000" b="1" dirty="0" smtClean="0"/>
              <a:t>Merci!!</a:t>
            </a:r>
            <a:endParaRPr lang="fr-CA" sz="7000" b="1" dirty="0"/>
          </a:p>
        </p:txBody>
      </p:sp>
      <p:sp>
        <p:nvSpPr>
          <p:cNvPr id="4" name="Espace réservé du pied de page 3"/>
          <p:cNvSpPr>
            <a:spLocks noGrp="1"/>
          </p:cNvSpPr>
          <p:nvPr>
            <p:ph type="ftr" sz="quarter" idx="11"/>
          </p:nvPr>
        </p:nvSpPr>
        <p:spPr/>
        <p:txBody>
          <a:bodyPr/>
          <a:lstStyle/>
          <a:p>
            <a:r>
              <a:rPr lang="fr-CA" dirty="0" smtClean="0"/>
              <a:t>Copyright AJEFO 2015</a:t>
            </a:r>
            <a:endParaRPr lang="fr-CA" dirty="0"/>
          </a:p>
        </p:txBody>
      </p:sp>
      <p:pic>
        <p:nvPicPr>
          <p:cNvPr id="5" name="Picture 8" descr="http://www.documentationcapitale.ca/images/Logo_AJEFO.png">
            <a:hlinkClick r:id="rId3"/>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467544" y="6046043"/>
            <a:ext cx="2016224"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3647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http://www.documentationcapitale.ca/images/Logo_AJEFO.png">
            <a:hlinkClick r:id="rId3"/>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467544" y="5915744"/>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611560" y="188640"/>
            <a:ext cx="8003232" cy="1143000"/>
          </a:xfrm>
        </p:spPr>
        <p:txBody>
          <a:bodyPr>
            <a:normAutofit fontScale="90000"/>
          </a:bodyPr>
          <a:lstStyle/>
          <a:p>
            <a:pPr algn="ctr"/>
            <a:r>
              <a:rPr lang="fr-CA" b="1" dirty="0" smtClean="0">
                <a:solidFill>
                  <a:schemeClr val="tx1"/>
                </a:solidFill>
                <a:latin typeface="Calibri" pitchFamily="34" charset="0"/>
                <a:cs typeface="Calibri" pitchFamily="34" charset="0"/>
              </a:rPr>
              <a:t>Que s’est-il passé le 11 septembre 2001?</a:t>
            </a:r>
            <a:endParaRPr lang="fr-CA" b="1" noProof="0" dirty="0">
              <a:solidFill>
                <a:schemeClr val="tx1"/>
              </a:solidFill>
              <a:latin typeface="Calibri" pitchFamily="34" charset="0"/>
              <a:cs typeface="Calibri" pitchFamily="34" charset="0"/>
            </a:endParaRPr>
          </a:p>
        </p:txBody>
      </p:sp>
      <p:sp>
        <p:nvSpPr>
          <p:cNvPr id="4" name="Espace réservé du pied de page 3"/>
          <p:cNvSpPr>
            <a:spLocks noGrp="1"/>
          </p:cNvSpPr>
          <p:nvPr>
            <p:ph type="ftr" sz="quarter" idx="11"/>
          </p:nvPr>
        </p:nvSpPr>
        <p:spPr>
          <a:xfrm>
            <a:off x="4644008" y="5970438"/>
            <a:ext cx="3502152" cy="365125"/>
          </a:xfrm>
        </p:spPr>
        <p:txBody>
          <a:bodyPr/>
          <a:lstStyle/>
          <a:p>
            <a:r>
              <a:rPr lang="fr-CA" dirty="0" smtClean="0"/>
              <a:t>Copyright AJEFO 2015</a:t>
            </a:r>
            <a:endParaRPr lang="fr-CA" dirty="0"/>
          </a:p>
        </p:txBody>
      </p:sp>
      <p:pic>
        <p:nvPicPr>
          <p:cNvPr id="5122" name="Picture 2" descr="File:World Trade Center 9-11 Attacks Illustration with Vertical Impact Locations fr.sv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1" y="1442663"/>
            <a:ext cx="6373291" cy="4405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836712"/>
            <a:ext cx="7416942" cy="720080"/>
          </a:xfrm>
        </p:spPr>
        <p:txBody>
          <a:bodyPr>
            <a:normAutofit fontScale="90000"/>
          </a:bodyPr>
          <a:lstStyle/>
          <a:p>
            <a:pPr algn="ctr"/>
            <a:r>
              <a:rPr lang="fr-CA" b="1" dirty="0" smtClean="0">
                <a:latin typeface="Calibri" pitchFamily="34" charset="0"/>
                <a:cs typeface="Calibri" pitchFamily="34" charset="0"/>
              </a:rPr>
              <a:t>Conséquences du 11 septembre 2001</a:t>
            </a:r>
            <a:endParaRPr lang="fr-CA" b="1" dirty="0">
              <a:latin typeface="Calibri" pitchFamily="34" charset="0"/>
              <a:cs typeface="Calibri" pitchFamily="34" charset="0"/>
            </a:endParaRPr>
          </a:p>
        </p:txBody>
      </p:sp>
      <p:sp>
        <p:nvSpPr>
          <p:cNvPr id="4" name="Espace réservé du pied de page 3"/>
          <p:cNvSpPr>
            <a:spLocks noGrp="1"/>
          </p:cNvSpPr>
          <p:nvPr>
            <p:ph type="ftr" sz="quarter" idx="11"/>
          </p:nvPr>
        </p:nvSpPr>
        <p:spPr/>
        <p:txBody>
          <a:bodyPr/>
          <a:lstStyle/>
          <a:p>
            <a:r>
              <a:rPr lang="fr-CA" dirty="0" smtClean="0"/>
              <a:t>Copyright AJEFO 2015</a:t>
            </a:r>
            <a:endParaRPr lang="fr-CA" dirty="0"/>
          </a:p>
        </p:txBody>
      </p:sp>
      <p:pic>
        <p:nvPicPr>
          <p:cNvPr id="6" name="Picture 8" descr="http://www.documentationcapitale.ca/images/Logo_AJEFO.png">
            <a:hlinkClick r:id="rId3"/>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611560" y="5848201"/>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Diagramme 6"/>
          <p:cNvGraphicFramePr/>
          <p:nvPr>
            <p:extLst>
              <p:ext uri="{D42A27DB-BD31-4B8C-83A1-F6EECF244321}">
                <p14:modId xmlns:p14="http://schemas.microsoft.com/office/powerpoint/2010/main" val="1675459935"/>
              </p:ext>
            </p:extLst>
          </p:nvPr>
        </p:nvGraphicFramePr>
        <p:xfrm>
          <a:off x="2771800" y="1340768"/>
          <a:ext cx="4321468" cy="48971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95637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72926" cy="745152"/>
          </a:xfrm>
        </p:spPr>
        <p:txBody>
          <a:bodyPr>
            <a:normAutofit fontScale="90000"/>
          </a:bodyPr>
          <a:lstStyle/>
          <a:p>
            <a:r>
              <a:rPr lang="fr-CA" b="1" dirty="0">
                <a:latin typeface="Calibri" pitchFamily="34" charset="0"/>
                <a:cs typeface="Calibri" pitchFamily="34" charset="0"/>
              </a:rPr>
              <a:t>Conséquences du 11 septembre 2001</a:t>
            </a:r>
            <a:endParaRPr lang="fr-CA" dirty="0"/>
          </a:p>
        </p:txBody>
      </p:sp>
      <p:sp>
        <p:nvSpPr>
          <p:cNvPr id="4" name="Footer Placeholder 3"/>
          <p:cNvSpPr>
            <a:spLocks noGrp="1"/>
          </p:cNvSpPr>
          <p:nvPr>
            <p:ph type="ftr" sz="quarter" idx="11"/>
          </p:nvPr>
        </p:nvSpPr>
        <p:spPr/>
        <p:txBody>
          <a:bodyPr/>
          <a:lstStyle/>
          <a:p>
            <a:r>
              <a:rPr lang="fr-CA" dirty="0" smtClean="0"/>
              <a:t>Copyright AJEFO 2015</a:t>
            </a:r>
            <a:endParaRPr lang="fr-CA" dirty="0"/>
          </a:p>
        </p:txBody>
      </p:sp>
      <p:pic>
        <p:nvPicPr>
          <p:cNvPr id="5" name="Picture 8" descr="http://www.documentationcapitale.ca/images/Logo_AJEFO.png">
            <a:hlinkClick r:id="rId3"/>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611560" y="5848201"/>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Diagramme 10"/>
          <p:cNvGraphicFramePr/>
          <p:nvPr>
            <p:extLst>
              <p:ext uri="{D42A27DB-BD31-4B8C-83A1-F6EECF244321}">
                <p14:modId xmlns:p14="http://schemas.microsoft.com/office/powerpoint/2010/main" val="4034468704"/>
              </p:ext>
            </p:extLst>
          </p:nvPr>
        </p:nvGraphicFramePr>
        <p:xfrm>
          <a:off x="2627784" y="1576914"/>
          <a:ext cx="4321468" cy="460912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324588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2650" y="439867"/>
            <a:ext cx="7553248" cy="1287016"/>
          </a:xfrm>
        </p:spPr>
        <p:txBody>
          <a:bodyPr/>
          <a:lstStyle/>
          <a:p>
            <a:pPr algn="ctr"/>
            <a:r>
              <a:rPr lang="fr-CA" b="1" dirty="0" smtClean="0">
                <a:solidFill>
                  <a:schemeClr val="tx1"/>
                </a:solidFill>
                <a:latin typeface="Calibri" pitchFamily="34" charset="0"/>
                <a:cs typeface="Calibri" pitchFamily="34" charset="0"/>
              </a:rPr>
              <a:t>Terrorisme</a:t>
            </a:r>
            <a:endParaRPr lang="fr-CA" b="1" dirty="0">
              <a:solidFill>
                <a:schemeClr val="tx1"/>
              </a:solidFill>
              <a:latin typeface="Calibri" pitchFamily="34" charset="0"/>
              <a:cs typeface="Calibri" pitchFamily="34" charset="0"/>
            </a:endParaRPr>
          </a:p>
        </p:txBody>
      </p:sp>
      <p:sp>
        <p:nvSpPr>
          <p:cNvPr id="3" name="Espace réservé du contenu 2"/>
          <p:cNvSpPr>
            <a:spLocks noGrp="1"/>
          </p:cNvSpPr>
          <p:nvPr>
            <p:ph idx="1"/>
          </p:nvPr>
        </p:nvSpPr>
        <p:spPr>
          <a:xfrm>
            <a:off x="611560" y="1844824"/>
            <a:ext cx="7776864" cy="3987805"/>
          </a:xfrm>
        </p:spPr>
        <p:txBody>
          <a:bodyPr>
            <a:normAutofit fontScale="92500" lnSpcReduction="10000"/>
          </a:bodyPr>
          <a:lstStyle/>
          <a:p>
            <a:pPr indent="0" algn="just">
              <a:buNone/>
            </a:pPr>
            <a:endParaRPr lang="fr-CA" sz="3100" dirty="0" smtClean="0">
              <a:latin typeface="Calibri" pitchFamily="34" charset="0"/>
              <a:cs typeface="Calibri" pitchFamily="34" charset="0"/>
            </a:endParaRPr>
          </a:p>
          <a:p>
            <a:pPr marL="357188" indent="-357188" algn="just">
              <a:buFont typeface="Arial" pitchFamily="34" charset="0"/>
              <a:buChar char="•"/>
            </a:pPr>
            <a:r>
              <a:rPr lang="fr-CA" dirty="0" smtClean="0">
                <a:latin typeface="Calibri" pitchFamily="34" charset="0"/>
                <a:cs typeface="Calibri" pitchFamily="34" charset="0"/>
              </a:rPr>
              <a:t>Ensemble d'actes de violence commis par une organisation pour créer un climat d'insécurité, pour exercer un chantage sur un gouvernement, pour satisfaire une haine à l'égard d'une communauté, d'un pays, d'un système.</a:t>
            </a:r>
            <a:endParaRPr lang="fr-CA" dirty="0">
              <a:latin typeface="Calibri" pitchFamily="34" charset="0"/>
              <a:cs typeface="Calibri" pitchFamily="34" charset="0"/>
            </a:endParaRPr>
          </a:p>
          <a:p>
            <a:pPr marL="800100" indent="-457200" algn="just">
              <a:buFont typeface="Arial" pitchFamily="34" charset="0"/>
              <a:buChar char="•"/>
            </a:pPr>
            <a:endParaRPr lang="fr-CA" dirty="0" smtClean="0">
              <a:latin typeface="Calibri" pitchFamily="34" charset="0"/>
              <a:cs typeface="Calibri" pitchFamily="34" charset="0"/>
            </a:endParaRPr>
          </a:p>
          <a:p>
            <a:pPr marL="357188" indent="-357188" algn="just">
              <a:buFont typeface="Arial" pitchFamily="34" charset="0"/>
              <a:buChar char="•"/>
            </a:pPr>
            <a:r>
              <a:rPr lang="fr-CA" dirty="0" smtClean="0">
                <a:latin typeface="Calibri" pitchFamily="34" charset="0"/>
                <a:cs typeface="Calibri" pitchFamily="34" charset="0"/>
              </a:rPr>
              <a:t>Un acte commis […] en vue d’intimider la population « quant à sa sécurité, entre autres sur le plan économique, ou de contraindre une personne, un gouvernement ou une organisation nationale ou internationale à accomplir un acte ou à s’en abstenir » (article 83.01 du </a:t>
            </a:r>
            <a:r>
              <a:rPr lang="fr-CA" i="1" dirty="0" smtClean="0">
                <a:latin typeface="Calibri" pitchFamily="34" charset="0"/>
                <a:cs typeface="Calibri" pitchFamily="34" charset="0"/>
              </a:rPr>
              <a:t>Code criminel</a:t>
            </a:r>
            <a:r>
              <a:rPr lang="fr-CA" dirty="0" smtClean="0">
                <a:latin typeface="Calibri" pitchFamily="34" charset="0"/>
                <a:cs typeface="Calibri" pitchFamily="34" charset="0"/>
              </a:rPr>
              <a:t>).</a:t>
            </a:r>
            <a:endParaRPr lang="fr-CA" dirty="0">
              <a:latin typeface="Calibri" pitchFamily="34" charset="0"/>
              <a:cs typeface="Calibri" pitchFamily="34" charset="0"/>
            </a:endParaRPr>
          </a:p>
        </p:txBody>
      </p:sp>
      <p:pic>
        <p:nvPicPr>
          <p:cNvPr id="2052" name="Picture 4" descr="http://www.reopen911.info/News/wp-content/uploads/11septembre_questions(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50083" y="820166"/>
            <a:ext cx="1947290" cy="13263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ttp://www.documentationcapitale.ca/images/Logo_AJEFO.png">
            <a:hlinkClick r:id="rId6"/>
          </p:cNvPr>
          <p:cNvPicPr>
            <a:picLocks noChangeAspect="1" noChangeArrowheads="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611560" y="5873477"/>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pied de page 3"/>
          <p:cNvSpPr>
            <a:spLocks noGrp="1"/>
          </p:cNvSpPr>
          <p:nvPr>
            <p:ph type="ftr" sz="quarter" idx="11"/>
          </p:nvPr>
        </p:nvSpPr>
        <p:spPr>
          <a:xfrm>
            <a:off x="4644008" y="5859314"/>
            <a:ext cx="3502152" cy="365125"/>
          </a:xfrm>
        </p:spPr>
        <p:txBody>
          <a:bodyPr/>
          <a:lstStyle/>
          <a:p>
            <a:r>
              <a:rPr lang="fr-CA" dirty="0" smtClean="0"/>
              <a:t>Copyright AJEFO 2015</a:t>
            </a:r>
            <a:endParaRPr lang="fr-CA" dirty="0"/>
          </a:p>
        </p:txBody>
      </p:sp>
    </p:spTree>
    <p:extLst>
      <p:ext uri="{BB962C8B-B14F-4D97-AF65-F5344CB8AC3E}">
        <p14:creationId xmlns:p14="http://schemas.microsoft.com/office/powerpoint/2010/main" val="3540813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836712"/>
            <a:ext cx="7024744" cy="792088"/>
          </a:xfrm>
        </p:spPr>
        <p:txBody>
          <a:bodyPr/>
          <a:lstStyle/>
          <a:p>
            <a:pPr algn="ctr"/>
            <a:r>
              <a:rPr lang="fr-CA" b="1" dirty="0" smtClean="0">
                <a:latin typeface="Calibri" pitchFamily="34" charset="0"/>
                <a:cs typeface="Calibri" pitchFamily="34" charset="0"/>
              </a:rPr>
              <a:t>Osama Bin Laden</a:t>
            </a:r>
            <a:endParaRPr lang="fr-CA" b="1" dirty="0">
              <a:latin typeface="Calibri" pitchFamily="34" charset="0"/>
              <a:cs typeface="Calibri" pitchFamily="34" charset="0"/>
            </a:endParaRPr>
          </a:p>
        </p:txBody>
      </p:sp>
      <p:sp>
        <p:nvSpPr>
          <p:cNvPr id="3" name="Espace réservé du contenu 2"/>
          <p:cNvSpPr>
            <a:spLocks noGrp="1"/>
          </p:cNvSpPr>
          <p:nvPr>
            <p:ph idx="1"/>
          </p:nvPr>
        </p:nvSpPr>
        <p:spPr>
          <a:xfrm>
            <a:off x="539552" y="1700808"/>
            <a:ext cx="7920880" cy="3888432"/>
          </a:xfrm>
        </p:spPr>
        <p:txBody>
          <a:bodyPr>
            <a:normAutofit/>
          </a:bodyPr>
          <a:lstStyle/>
          <a:p>
            <a:pPr marL="68580" indent="0" algn="just">
              <a:buNone/>
            </a:pPr>
            <a:endParaRPr lang="fr-CA" b="1" dirty="0" smtClean="0">
              <a:latin typeface="Calibri" pitchFamily="34" charset="0"/>
              <a:cs typeface="Calibri" pitchFamily="34" charset="0"/>
            </a:endParaRPr>
          </a:p>
          <a:p>
            <a:pPr marL="68580" indent="0" algn="just">
              <a:buNone/>
            </a:pPr>
            <a:r>
              <a:rPr lang="fr-FR" b="1" dirty="0" smtClean="0">
                <a:latin typeface="Calibri" pitchFamily="34" charset="0"/>
                <a:cs typeface="Calibri" pitchFamily="34" charset="0"/>
              </a:rPr>
              <a:t>« </a:t>
            </a:r>
            <a:r>
              <a:rPr lang="fr-FR" b="1" dirty="0">
                <a:latin typeface="Calibri" pitchFamily="34" charset="0"/>
                <a:cs typeface="Calibri" pitchFamily="34" charset="0"/>
              </a:rPr>
              <a:t>Nous avons calculé à l'avance le nombre d'ennemis qui seraient tués, d’après la structure de la tour. Nous avons estimé que trois ou quatre étages seulement seraient touchés. J'étais le plus optimiste de tous [...]. En raison de mon expérience dans le domaine, je pensais que l’incendie du carburant de l’avion ferait fondre la structure en fer du bâtiment, et que cela provoquerait uniquement l'effondrement des étages percutés par l’avion et de ceux situés au-dessus. C'est tout ce que nous </a:t>
            </a:r>
            <a:r>
              <a:rPr lang="fr-FR" b="1" dirty="0" smtClean="0">
                <a:latin typeface="Calibri" pitchFamily="34" charset="0"/>
                <a:cs typeface="Calibri" pitchFamily="34" charset="0"/>
              </a:rPr>
              <a:t>espérions ».</a:t>
            </a:r>
            <a:endParaRPr lang="fr-CA" b="1" dirty="0">
              <a:latin typeface="Calibri" pitchFamily="34" charset="0"/>
              <a:cs typeface="Calibri" pitchFamily="34" charset="0"/>
            </a:endParaRPr>
          </a:p>
          <a:p>
            <a:pPr marL="68580" indent="0" algn="just">
              <a:buNone/>
            </a:pPr>
            <a:endParaRPr lang="fr-CA" dirty="0">
              <a:latin typeface="Calibri" pitchFamily="34" charset="0"/>
              <a:cs typeface="Calibri" pitchFamily="34" charset="0"/>
            </a:endParaRPr>
          </a:p>
        </p:txBody>
      </p:sp>
      <p:sp>
        <p:nvSpPr>
          <p:cNvPr id="4" name="Espace réservé du pied de page 3"/>
          <p:cNvSpPr>
            <a:spLocks noGrp="1"/>
          </p:cNvSpPr>
          <p:nvPr>
            <p:ph type="ftr" sz="quarter" idx="11"/>
          </p:nvPr>
        </p:nvSpPr>
        <p:spPr/>
        <p:txBody>
          <a:bodyPr/>
          <a:lstStyle/>
          <a:p>
            <a:r>
              <a:rPr lang="fr-CA" dirty="0" smtClean="0"/>
              <a:t>Copyright AJEFO 2015</a:t>
            </a:r>
            <a:endParaRPr lang="fr-CA" dirty="0"/>
          </a:p>
        </p:txBody>
      </p:sp>
      <p:pic>
        <p:nvPicPr>
          <p:cNvPr id="5" name="Picture 8" descr="http://www.documentationcapitale.ca/images/Logo_AJEFO.png">
            <a:hlinkClick r:id="rId3"/>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755576" y="5871967"/>
            <a:ext cx="2448272" cy="493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627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5632" y="908720"/>
            <a:ext cx="7024744" cy="1143000"/>
          </a:xfrm>
        </p:spPr>
        <p:txBody>
          <a:bodyPr>
            <a:normAutofit fontScale="90000"/>
          </a:bodyPr>
          <a:lstStyle/>
          <a:p>
            <a:pPr algn="ctr"/>
            <a:r>
              <a:rPr lang="fr-CA" b="1" noProof="0" dirty="0" smtClean="0">
                <a:solidFill>
                  <a:schemeClr val="bg2">
                    <a:lumMod val="50000"/>
                  </a:schemeClr>
                </a:solidFill>
                <a:latin typeface="Calibri" pitchFamily="34" charset="0"/>
                <a:cs typeface="Calibri" pitchFamily="34" charset="0"/>
              </a:rPr>
              <a:t>Réponse des États-Unis: </a:t>
            </a:r>
            <a:r>
              <a:rPr lang="fr-CA" b="1" dirty="0" smtClean="0">
                <a:solidFill>
                  <a:schemeClr val="bg2">
                    <a:lumMod val="50000"/>
                  </a:schemeClr>
                </a:solidFill>
                <a:latin typeface="Calibri" pitchFamily="34" charset="0"/>
                <a:cs typeface="Calibri" pitchFamily="34" charset="0"/>
              </a:rPr>
              <a:t>la guerre en </a:t>
            </a:r>
            <a:r>
              <a:rPr lang="fr-CA" b="1" u="sng" dirty="0" smtClean="0">
                <a:solidFill>
                  <a:schemeClr val="bg2">
                    <a:lumMod val="50000"/>
                  </a:schemeClr>
                </a:solidFill>
                <a:latin typeface="Calibri" pitchFamily="34" charset="0"/>
                <a:cs typeface="Calibri" pitchFamily="34" charset="0"/>
              </a:rPr>
              <a:t>Afghanistan</a:t>
            </a:r>
            <a:r>
              <a:rPr lang="fr-CA" b="1" dirty="0" smtClean="0">
                <a:solidFill>
                  <a:schemeClr val="bg2">
                    <a:lumMod val="50000"/>
                  </a:schemeClr>
                </a:solidFill>
                <a:latin typeface="Calibri" pitchFamily="34" charset="0"/>
                <a:cs typeface="Calibri" pitchFamily="34" charset="0"/>
              </a:rPr>
              <a:t> </a:t>
            </a:r>
            <a:endParaRPr lang="fr-CA" b="1" noProof="0" dirty="0">
              <a:solidFill>
                <a:schemeClr val="bg2">
                  <a:lumMod val="50000"/>
                </a:schemeClr>
              </a:solidFill>
              <a:latin typeface="Calibri" pitchFamily="34" charset="0"/>
              <a:cs typeface="Calibri" pitchFamily="34" charset="0"/>
            </a:endParaRPr>
          </a:p>
        </p:txBody>
      </p:sp>
      <p:sp>
        <p:nvSpPr>
          <p:cNvPr id="3" name="Espace réservé du contenu 2"/>
          <p:cNvSpPr>
            <a:spLocks noGrp="1"/>
          </p:cNvSpPr>
          <p:nvPr>
            <p:ph idx="1"/>
          </p:nvPr>
        </p:nvSpPr>
        <p:spPr>
          <a:xfrm>
            <a:off x="1043608" y="2132856"/>
            <a:ext cx="6777317" cy="3508977"/>
          </a:xfrm>
        </p:spPr>
        <p:txBody>
          <a:bodyPr>
            <a:normAutofit/>
          </a:bodyPr>
          <a:lstStyle/>
          <a:p>
            <a:pPr marL="357188" lvl="1" indent="-357188" algn="just">
              <a:buFont typeface="Arial" pitchFamily="34" charset="0"/>
              <a:buChar char="•"/>
            </a:pPr>
            <a:r>
              <a:rPr lang="fr-CA" sz="3200" noProof="0" dirty="0" smtClean="0">
                <a:latin typeface="Calibri" pitchFamily="34" charset="0"/>
                <a:cs typeface="Calibri" pitchFamily="34" charset="0"/>
              </a:rPr>
              <a:t>Contre-attaque des États-Unis </a:t>
            </a:r>
          </a:p>
          <a:p>
            <a:pPr marL="357188" lvl="1" indent="-357188" algn="just">
              <a:buFont typeface="Arial" pitchFamily="34" charset="0"/>
              <a:buChar char="•"/>
            </a:pPr>
            <a:r>
              <a:rPr lang="fr-CA" sz="3200" b="1" noProof="0" dirty="0" err="1" smtClean="0">
                <a:solidFill>
                  <a:srgbClr val="7030A0"/>
                </a:solidFill>
                <a:latin typeface="Calibri" pitchFamily="34" charset="0"/>
                <a:cs typeface="Calibri" pitchFamily="34" charset="0"/>
              </a:rPr>
              <a:t>Operation</a:t>
            </a:r>
            <a:r>
              <a:rPr lang="fr-CA" sz="3200" b="1" noProof="0" dirty="0" smtClean="0">
                <a:solidFill>
                  <a:srgbClr val="7030A0"/>
                </a:solidFill>
                <a:latin typeface="Calibri" pitchFamily="34" charset="0"/>
                <a:cs typeface="Calibri" pitchFamily="34" charset="0"/>
              </a:rPr>
              <a:t> </a:t>
            </a:r>
            <a:r>
              <a:rPr lang="fr-CA" sz="3200" b="1" noProof="0" dirty="0" err="1" smtClean="0">
                <a:solidFill>
                  <a:srgbClr val="7030A0"/>
                </a:solidFill>
                <a:latin typeface="Calibri" pitchFamily="34" charset="0"/>
                <a:cs typeface="Calibri" pitchFamily="34" charset="0"/>
              </a:rPr>
              <a:t>Enduring</a:t>
            </a:r>
            <a:r>
              <a:rPr lang="fr-CA" sz="3200" b="1" noProof="0" dirty="0" smtClean="0">
                <a:solidFill>
                  <a:srgbClr val="7030A0"/>
                </a:solidFill>
                <a:latin typeface="Calibri" pitchFamily="34" charset="0"/>
                <a:cs typeface="Calibri" pitchFamily="34" charset="0"/>
              </a:rPr>
              <a:t> </a:t>
            </a:r>
            <a:r>
              <a:rPr lang="fr-CA" sz="3200" b="1" noProof="0" dirty="0" err="1" smtClean="0">
                <a:solidFill>
                  <a:srgbClr val="7030A0"/>
                </a:solidFill>
                <a:latin typeface="Calibri" pitchFamily="34" charset="0"/>
                <a:cs typeface="Calibri" pitchFamily="34" charset="0"/>
              </a:rPr>
              <a:t>Freedom</a:t>
            </a:r>
            <a:r>
              <a:rPr lang="fr-CA" sz="3200" dirty="0" smtClean="0">
                <a:latin typeface="Calibri" pitchFamily="34" charset="0"/>
                <a:cs typeface="Calibri" pitchFamily="34" charset="0"/>
              </a:rPr>
              <a:t>: o</a:t>
            </a:r>
            <a:r>
              <a:rPr lang="fr-CA" sz="3200" noProof="0" dirty="0" err="1" smtClean="0">
                <a:latin typeface="Calibri" pitchFamily="34" charset="0"/>
                <a:cs typeface="Calibri" pitchFamily="34" charset="0"/>
              </a:rPr>
              <a:t>ctobre</a:t>
            </a:r>
            <a:r>
              <a:rPr lang="fr-CA" sz="3200" noProof="0" dirty="0" smtClean="0">
                <a:latin typeface="Calibri" pitchFamily="34" charset="0"/>
                <a:cs typeface="Calibri" pitchFamily="34" charset="0"/>
              </a:rPr>
              <a:t> 2001 contre l’Afghanistan</a:t>
            </a:r>
            <a:endParaRPr lang="fr-CA" sz="3200" noProof="0" dirty="0">
              <a:latin typeface="Calibri" pitchFamily="34" charset="0"/>
              <a:cs typeface="Calibri" pitchFamily="34" charset="0"/>
            </a:endParaRPr>
          </a:p>
        </p:txBody>
      </p:sp>
      <p:pic>
        <p:nvPicPr>
          <p:cNvPr id="3074" name="Picture 2" descr="http://media.paperblog.fr/i/336/3368011/aki-music-quizz-reponse-L-1.jpe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3861048"/>
            <a:ext cx="3384376" cy="21626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documentationcapitale.ca/images/Logo_AJEFO.png">
            <a:hlinkClick r:id="rId5"/>
          </p:cNvPr>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572108" y="5876776"/>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pied de page 3"/>
          <p:cNvSpPr>
            <a:spLocks noGrp="1"/>
          </p:cNvSpPr>
          <p:nvPr>
            <p:ph type="ftr" sz="quarter" idx="11"/>
          </p:nvPr>
        </p:nvSpPr>
        <p:spPr/>
        <p:txBody>
          <a:bodyPr/>
          <a:lstStyle/>
          <a:p>
            <a:r>
              <a:rPr lang="fr-CA" dirty="0" smtClean="0"/>
              <a:t>Copyright AJEFO 2015</a:t>
            </a:r>
            <a:endParaRPr lang="fr-CA" dirty="0"/>
          </a:p>
        </p:txBody>
      </p:sp>
    </p:spTree>
    <p:extLst>
      <p:ext uri="{BB962C8B-B14F-4D97-AF65-F5344CB8AC3E}">
        <p14:creationId xmlns:p14="http://schemas.microsoft.com/office/powerpoint/2010/main" val="3174329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1844824"/>
            <a:ext cx="2952328"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a:xfrm>
            <a:off x="971600" y="548680"/>
            <a:ext cx="7024744" cy="1143000"/>
          </a:xfrm>
        </p:spPr>
        <p:txBody>
          <a:bodyPr>
            <a:normAutofit/>
          </a:bodyPr>
          <a:lstStyle/>
          <a:p>
            <a:pPr algn="ctr"/>
            <a:r>
              <a:rPr lang="fr-CA" b="1" noProof="0" dirty="0" smtClean="0">
                <a:latin typeface="Calibri" pitchFamily="34" charset="0"/>
                <a:cs typeface="Calibri" pitchFamily="34" charset="0"/>
              </a:rPr>
              <a:t>Légitime défense</a:t>
            </a:r>
            <a:endParaRPr lang="fr-CA" b="1" noProof="0" dirty="0">
              <a:latin typeface="Calibri" pitchFamily="34" charset="0"/>
              <a:cs typeface="Calibri" pitchFamily="34" charset="0"/>
            </a:endParaRPr>
          </a:p>
        </p:txBody>
      </p:sp>
      <p:sp>
        <p:nvSpPr>
          <p:cNvPr id="3" name="Espace réservé du contenu 2"/>
          <p:cNvSpPr>
            <a:spLocks noGrp="1"/>
          </p:cNvSpPr>
          <p:nvPr>
            <p:ph idx="1"/>
          </p:nvPr>
        </p:nvSpPr>
        <p:spPr>
          <a:xfrm>
            <a:off x="755576" y="1844824"/>
            <a:ext cx="7344932" cy="3888432"/>
          </a:xfrm>
        </p:spPr>
        <p:txBody>
          <a:bodyPr>
            <a:normAutofit/>
          </a:bodyPr>
          <a:lstStyle/>
          <a:p>
            <a:pPr marL="0" indent="0" algn="just">
              <a:buNone/>
            </a:pPr>
            <a:r>
              <a:rPr lang="fr-CA" b="1" dirty="0" smtClean="0">
                <a:latin typeface="Calibri" pitchFamily="34" charset="0"/>
                <a:cs typeface="Calibri" pitchFamily="34" charset="0"/>
              </a:rPr>
              <a:t>2 principes de base: </a:t>
            </a:r>
            <a:endParaRPr lang="fr-CA" b="1" noProof="0" dirty="0" smtClean="0">
              <a:latin typeface="Calibri" pitchFamily="34" charset="0"/>
              <a:cs typeface="Calibri" pitchFamily="34" charset="0"/>
            </a:endParaRPr>
          </a:p>
          <a:p>
            <a:pPr indent="-342900" algn="just"/>
            <a:r>
              <a:rPr lang="fr-CA" noProof="0" dirty="0" smtClean="0">
                <a:latin typeface="Calibri" pitchFamily="34" charset="0"/>
                <a:cs typeface="Calibri" pitchFamily="34" charset="0"/>
              </a:rPr>
              <a:t>Nécessité </a:t>
            </a:r>
          </a:p>
          <a:p>
            <a:pPr indent="-342900" algn="just"/>
            <a:r>
              <a:rPr lang="fr-CA" dirty="0" smtClean="0">
                <a:latin typeface="Calibri" pitchFamily="34" charset="0"/>
                <a:cs typeface="Calibri" pitchFamily="34" charset="0"/>
              </a:rPr>
              <a:t>Proportionnalité</a:t>
            </a:r>
          </a:p>
        </p:txBody>
      </p:sp>
      <p:pic>
        <p:nvPicPr>
          <p:cNvPr id="4" name="Picture 8" descr="http://www.documentationcapitale.ca/images/Logo_AJEFO.png">
            <a:hlinkClick r:id="rId4"/>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39552" y="5888335"/>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pied de page 4"/>
          <p:cNvSpPr>
            <a:spLocks noGrp="1"/>
          </p:cNvSpPr>
          <p:nvPr>
            <p:ph type="ftr" sz="quarter" idx="11"/>
          </p:nvPr>
        </p:nvSpPr>
        <p:spPr/>
        <p:txBody>
          <a:bodyPr/>
          <a:lstStyle/>
          <a:p>
            <a:r>
              <a:rPr lang="fr-CA" dirty="0" smtClean="0"/>
              <a:t>Copyright AJEFO 2015</a:t>
            </a:r>
            <a:endParaRPr lang="fr-CA" dirty="0"/>
          </a:p>
        </p:txBody>
      </p:sp>
    </p:spTree>
    <p:extLst>
      <p:ext uri="{BB962C8B-B14F-4D97-AF65-F5344CB8AC3E}">
        <p14:creationId xmlns:p14="http://schemas.microsoft.com/office/powerpoint/2010/main" val="2968218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476672"/>
            <a:ext cx="7024744" cy="1143000"/>
          </a:xfrm>
        </p:spPr>
        <p:txBody>
          <a:bodyPr>
            <a:normAutofit fontScale="90000"/>
          </a:bodyPr>
          <a:lstStyle/>
          <a:p>
            <a:pPr algn="ctr"/>
            <a:r>
              <a:rPr lang="fr-CA" b="1" noProof="0" dirty="0" smtClean="0">
                <a:solidFill>
                  <a:srgbClr val="002060"/>
                </a:solidFill>
                <a:latin typeface="Calibri" pitchFamily="34" charset="0"/>
                <a:cs typeface="Calibri" pitchFamily="34" charset="0"/>
              </a:rPr>
              <a:t>Guerre en Irak – légale ou illégale?</a:t>
            </a:r>
            <a:endParaRPr lang="fr-CA" b="1" noProof="0" dirty="0">
              <a:solidFill>
                <a:srgbClr val="002060"/>
              </a:solidFill>
              <a:latin typeface="Calibri" pitchFamily="34" charset="0"/>
              <a:cs typeface="Calibri" pitchFamily="34" charset="0"/>
            </a:endParaRPr>
          </a:p>
        </p:txBody>
      </p:sp>
      <p:sp>
        <p:nvSpPr>
          <p:cNvPr id="3" name="Espace réservé du contenu 2"/>
          <p:cNvSpPr>
            <a:spLocks noGrp="1"/>
          </p:cNvSpPr>
          <p:nvPr>
            <p:ph idx="1"/>
          </p:nvPr>
        </p:nvSpPr>
        <p:spPr>
          <a:xfrm>
            <a:off x="827584" y="1988840"/>
            <a:ext cx="7416824" cy="3843789"/>
          </a:xfrm>
        </p:spPr>
        <p:txBody>
          <a:bodyPr>
            <a:normAutofit/>
          </a:bodyPr>
          <a:lstStyle/>
          <a:p>
            <a:pPr lvl="0" indent="-342900"/>
            <a:r>
              <a:rPr lang="fr-CA" sz="2600" b="1" dirty="0">
                <a:latin typeface="Calibri" pitchFamily="34" charset="0"/>
                <a:cs typeface="Calibri" pitchFamily="34" charset="0"/>
              </a:rPr>
              <a:t>C</a:t>
            </a:r>
            <a:r>
              <a:rPr lang="fr-CA" sz="2600" b="1" dirty="0" smtClean="0">
                <a:latin typeface="Calibri" pitchFamily="34" charset="0"/>
                <a:cs typeface="Calibri" pitchFamily="34" charset="0"/>
              </a:rPr>
              <a:t>omment </a:t>
            </a:r>
            <a:r>
              <a:rPr lang="fr-CA" sz="2600" b="1" dirty="0">
                <a:latin typeface="Calibri" pitchFamily="34" charset="0"/>
                <a:cs typeface="Calibri" pitchFamily="34" charset="0"/>
              </a:rPr>
              <a:t>justifier la guerre en Irak?</a:t>
            </a:r>
          </a:p>
          <a:p>
            <a:pPr indent="-342900" algn="just"/>
            <a:r>
              <a:rPr lang="fr-CA" sz="2600" dirty="0" smtClean="0">
                <a:latin typeface="Calibri" pitchFamily="34" charset="0"/>
                <a:cs typeface="Calibri" pitchFamily="34" charset="0"/>
              </a:rPr>
              <a:t>Stratégie de sécurité nationale américaine</a:t>
            </a:r>
          </a:p>
          <a:p>
            <a:pPr indent="-342900" algn="just"/>
            <a:r>
              <a:rPr lang="fr-CA" sz="2600" dirty="0" smtClean="0">
                <a:latin typeface="Calibri" pitchFamily="34" charset="0"/>
                <a:cs typeface="Calibri" pitchFamily="34" charset="0"/>
              </a:rPr>
              <a:t>Légitime défense préemptive : emploi de la force </a:t>
            </a:r>
            <a:r>
              <a:rPr lang="fr-CA" sz="2600" b="1" i="1" dirty="0" smtClean="0">
                <a:latin typeface="Calibri" pitchFamily="34" charset="0"/>
                <a:cs typeface="Calibri" pitchFamily="34" charset="0"/>
              </a:rPr>
              <a:t>avant</a:t>
            </a:r>
            <a:r>
              <a:rPr lang="fr-CA" sz="2600" dirty="0" smtClean="0">
                <a:latin typeface="Calibri" pitchFamily="34" charset="0"/>
                <a:cs typeface="Calibri" pitchFamily="34" charset="0"/>
              </a:rPr>
              <a:t> une attaque sur son territoire</a:t>
            </a:r>
            <a:r>
              <a:rPr lang="fr-CA" sz="2400" dirty="0" smtClean="0">
                <a:latin typeface="Calibri" pitchFamily="34" charset="0"/>
                <a:cs typeface="Calibri" pitchFamily="34" charset="0"/>
              </a:rPr>
              <a:t>.</a:t>
            </a:r>
            <a:endParaRPr lang="fr-CA" sz="2400" noProof="0" dirty="0">
              <a:latin typeface="Calibri" pitchFamily="34" charset="0"/>
              <a:cs typeface="Calibri" pitchFamily="34" charset="0"/>
            </a:endParaRPr>
          </a:p>
        </p:txBody>
      </p:sp>
      <p:pic>
        <p:nvPicPr>
          <p:cNvPr id="4" name="Picture 8" descr="http://www.documentationcapitale.ca/images/Logo_AJEFO.png">
            <a:hlinkClick r:id="rId3"/>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539552" y="5891064"/>
            <a:ext cx="302433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pied de page 4"/>
          <p:cNvSpPr>
            <a:spLocks noGrp="1"/>
          </p:cNvSpPr>
          <p:nvPr>
            <p:ph type="ftr" sz="quarter" idx="11"/>
          </p:nvPr>
        </p:nvSpPr>
        <p:spPr/>
        <p:txBody>
          <a:bodyPr/>
          <a:lstStyle/>
          <a:p>
            <a:r>
              <a:rPr lang="fr-CA" dirty="0" smtClean="0"/>
              <a:t>Copyright AJEFO 2015</a:t>
            </a:r>
            <a:endParaRPr lang="fr-CA" dirty="0"/>
          </a:p>
        </p:txBody>
      </p:sp>
      <p:pic>
        <p:nvPicPr>
          <p:cNvPr id="4098" name="Picture 2" descr="https://encrypted-tbn1.gstatic.com/images?q=tbn:ANd9GcSrwLYhND6Y_SvSSb3w9RjZ3J65Lx7wk1mSTB4llmqnAF8wnzz4">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872" y="3861048"/>
            <a:ext cx="2562226" cy="1871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1868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0DCA37E11D1248B4B2CB0FEC758BBD" ma:contentTypeVersion="2" ma:contentTypeDescription="Crée un document." ma:contentTypeScope="" ma:versionID="9cf3726424cd10a6c4924607cbafeedf">
  <xsd:schema xmlns:xsd="http://www.w3.org/2001/XMLSchema" xmlns:xs="http://www.w3.org/2001/XMLSchema" xmlns:p="http://schemas.microsoft.com/office/2006/metadata/properties" xmlns:ns2="f32d96e7-13d9-4f18-bdf0-ee3eec613f8c" targetNamespace="http://schemas.microsoft.com/office/2006/metadata/properties" ma:root="true" ma:fieldsID="fb4699d72d0a4678c0fd26197fd302bd" ns2:_="">
    <xsd:import namespace="f32d96e7-13d9-4f18-bdf0-ee3eec613f8c"/>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d96e7-13d9-4f18-bdf0-ee3eec613f8c"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35AD5F-359E-4DC7-8D19-5CA5398EB1D9}"/>
</file>

<file path=customXml/itemProps2.xml><?xml version="1.0" encoding="utf-8"?>
<ds:datastoreItem xmlns:ds="http://schemas.openxmlformats.org/officeDocument/2006/customXml" ds:itemID="{8B53A400-3A53-4B4C-8BDC-68DAFCD8375C}"/>
</file>

<file path=customXml/itemProps3.xml><?xml version="1.0" encoding="utf-8"?>
<ds:datastoreItem xmlns:ds="http://schemas.openxmlformats.org/officeDocument/2006/customXml" ds:itemID="{5A43C364-19CF-40BF-BCED-724CFCC6616B}"/>
</file>

<file path=docProps/app.xml><?xml version="1.0" encoding="utf-8"?>
<Properties xmlns="http://schemas.openxmlformats.org/officeDocument/2006/extended-properties" xmlns:vt="http://schemas.openxmlformats.org/officeDocument/2006/docPropsVTypes">
  <Template>Austin</Template>
  <TotalTime>4342</TotalTime>
  <Words>354</Words>
  <Application>Microsoft Office PowerPoint</Application>
  <PresentationFormat>Affichage à l'écran (4:3)</PresentationFormat>
  <Paragraphs>61</Paragraphs>
  <Slides>14</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Aharoni</vt:lpstr>
      <vt:lpstr>Arial</vt:lpstr>
      <vt:lpstr>Calibri</vt:lpstr>
      <vt:lpstr>Century Gothic</vt:lpstr>
      <vt:lpstr>Wingdings 2</vt:lpstr>
      <vt:lpstr>Austin</vt:lpstr>
      <vt:lpstr>Le 11  septembre 2001</vt:lpstr>
      <vt:lpstr>Que s’est-il passé le 11 septembre 2001?</vt:lpstr>
      <vt:lpstr>Conséquences du 11 septembre 2001</vt:lpstr>
      <vt:lpstr>Conséquences du 11 septembre 2001</vt:lpstr>
      <vt:lpstr>Terrorisme</vt:lpstr>
      <vt:lpstr>Osama Bin Laden</vt:lpstr>
      <vt:lpstr>Réponse des États-Unis: la guerre en Afghanistan </vt:lpstr>
      <vt:lpstr>Légitime défense</vt:lpstr>
      <vt:lpstr>Guerre en Irak – légale ou illégale?</vt:lpstr>
      <vt:lpstr>Les débris... 8 mois de travail</vt:lpstr>
      <vt:lpstr>« Ground Zero » Mémorial du 11 septembre 2001</vt:lpstr>
      <vt:lpstr>Reconstruction du World Trade Center</vt:lpstr>
      <vt:lpstr>Reconstruction du World Trade Center</vt:lpstr>
      <vt:lpstr>Merci!!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COUR SUPRÊME DU CANADA</dc:title>
  <dc:creator>cpoirier</dc:creator>
  <cp:lastModifiedBy>Safiatou Diallo</cp:lastModifiedBy>
  <cp:revision>147</cp:revision>
  <dcterms:created xsi:type="dcterms:W3CDTF">2010-11-15T14:32:09Z</dcterms:created>
  <dcterms:modified xsi:type="dcterms:W3CDTF">2015-11-24T19:43:54Z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0x010100FC0DCA37E11D1248B4B2CB0FEC758BBD</vt:lpwstr>
  </property>
</Properties>
</file>